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ms-powerpoint.changesinfo+xml" PartName="/ppt/changesInfos/changesInfo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4"/>
  </p:sldMasterIdLst>
  <p:notesMasterIdLst>
    <p:notesMasterId r:id="rId11"/>
  </p:notesMasterIdLst>
  <p:sldIdLst>
    <p:sldId id="2147477770" r:id="rId5"/>
    <p:sldId id="2147483467" r:id="rId6"/>
    <p:sldId id="2147483468" r:id="rId7"/>
    <p:sldId id="2147483469" r:id="rId8"/>
    <p:sldId id="2147483470" r:id="rId9"/>
    <p:sldId id="2147483471" r:id="rId10"/>
  </p:sldIdLst>
  <p:sldSz cx="9906000" cy="6858000" type="A4"/>
  <p:notesSz cx="6807200" cy="9939338"/>
  <p:custDataLst>
    <p:tags r:id="rId1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F0AF65-9E95-9FA0-EEF6-059B4026D773}" name="Miko Inaba (JP)" initials="MI" userId="S::miko.inaba@pwc.com::4db6195c-baf6-461f-9192-b56e5ff08985" providerId="AD"/>
  <p188:author id="{773B6976-C469-6709-A4EB-5F798525FD46}" name="木下 翔司(kinoshita-shouji.cw9)" initials="木下" userId="S::KSYCQ@lansys.mhlw.go.jp::2c4ef8e9-7d7d-473a-9aab-7466e2791ea8" providerId="AD"/>
  <p188:author id="{ACB630AB-4507-DF3F-202C-2BC2544E285D}" name="加藤 琢真(katou-takumaaa)" initials="加藤" userId="S::KTQOS@lansys.mhlw.go.jp::7fdd3bd0-2f6d-4c77-aaf2-fa6bf33f19dd" providerId="AD"/>
  <p188:author id="{E6B55CB2-1A16-56E9-53A2-E9BDFB171670}" name="Saya Kuwabara (JP)" initials="SK" userId="S::saya.kuwabara@pwc.com::53c2961d-649f-4050-b539-595ab08ed86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CCFFFF"/>
    <a:srgbClr val="66FFFF"/>
    <a:srgbClr val="EA544F"/>
    <a:srgbClr val="66BAB7"/>
    <a:srgbClr val="FEDF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ECE877-FD6B-4B55-8D37-60DAE9B4BBBE}" v="42" dt="2025-06-25T02:41:03.068"/>
    <p1510:client id="{F45F6C05-769A-43C1-BEEF-1C7207C6B967}" v="8" dt="2025-06-25T01:53:06.33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446" y="90"/>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notesMasters/notesMaster1.xml" Type="http://schemas.openxmlformats.org/officeDocument/2006/relationships/notesMaster"/><Relationship Id="rId12" Target="tags/tag1.xml" Type="http://schemas.openxmlformats.org/officeDocument/2006/relationships/tags"/><Relationship Id="rId13" Target="presProps.xml" Type="http://schemas.openxmlformats.org/officeDocument/2006/relationships/presProps"/><Relationship Id="rId14" Target="viewProps.xml" Type="http://schemas.openxmlformats.org/officeDocument/2006/relationships/viewProps"/><Relationship Id="rId15" Target="theme/theme1.xml" Type="http://schemas.openxmlformats.org/officeDocument/2006/relationships/theme"/><Relationship Id="rId16" Target="tableStyles.xml" Type="http://schemas.openxmlformats.org/officeDocument/2006/relationships/tableStyles"/><Relationship Id="rId17" Target="changesInfos/changesInfo1.xml" Type="http://schemas.microsoft.com/office/2016/11/relationships/changesInfo"/><Relationship Id="rId18" Target="revisionInfo.xml" Type="http://schemas.microsoft.com/office/2015/10/relationships/revisionInfo"/><Relationship Id="rId19"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ya Kuwabara (JP)" userId="53c2961d-649f-4050-b539-595ab08ed865" providerId="ADAL" clId="{D56B0DE9-5ECF-449D-BC14-1D97F867881B}"/>
    <pc:docChg chg="undo custSel addSld delSld modSld">
      <pc:chgData name="Saya Kuwabara (JP)" userId="53c2961d-649f-4050-b539-595ab08ed865" providerId="ADAL" clId="{D56B0DE9-5ECF-449D-BC14-1D97F867881B}" dt="2025-03-18T05:27:24.581" v="1432"/>
      <pc:docMkLst>
        <pc:docMk/>
      </pc:docMkLst>
      <pc:sldChg chg="addSp modSp mod">
        <pc:chgData name="Saya Kuwabara (JP)" userId="53c2961d-649f-4050-b539-595ab08ed865" providerId="ADAL" clId="{D56B0DE9-5ECF-449D-BC14-1D97F867881B}" dt="2025-03-18T05:27:24.581" v="1432"/>
        <pc:sldMkLst>
          <pc:docMk/>
          <pc:sldMk cId="2434015137" sldId="2147477770"/>
        </pc:sldMkLst>
        <pc:spChg chg="add mod">
          <ac:chgData name="Saya Kuwabara (JP)" userId="53c2961d-649f-4050-b539-595ab08ed865" providerId="ADAL" clId="{D56B0DE9-5ECF-449D-BC14-1D97F867881B}" dt="2025-03-18T05:27:24.581" v="1432"/>
          <ac:spMkLst>
            <pc:docMk/>
            <pc:sldMk cId="2434015137" sldId="2147477770"/>
            <ac:spMk id="11" creationId="{11529FBC-7064-4BAE-36C3-F7972FA511D7}"/>
          </ac:spMkLst>
        </pc:spChg>
        <pc:spChg chg="mod">
          <ac:chgData name="Saya Kuwabara (JP)" userId="53c2961d-649f-4050-b539-595ab08ed865" providerId="ADAL" clId="{D56B0DE9-5ECF-449D-BC14-1D97F867881B}" dt="2025-03-04T07:38:36.888" v="1211" actId="1036"/>
          <ac:spMkLst>
            <pc:docMk/>
            <pc:sldMk cId="2434015137" sldId="2147477770"/>
            <ac:spMk id="35" creationId="{053B0485-00BC-3E4F-B797-35CB015D43DD}"/>
          </ac:spMkLst>
        </pc:spChg>
      </pc:sldChg>
      <pc:sldChg chg="new del">
        <pc:chgData name="Saya Kuwabara (JP)" userId="53c2961d-649f-4050-b539-595ab08ed865" providerId="ADAL" clId="{D56B0DE9-5ECF-449D-BC14-1D97F867881B}" dt="2025-03-04T06:08:55.563" v="1" actId="680"/>
        <pc:sldMkLst>
          <pc:docMk/>
          <pc:sldMk cId="432835084" sldId="2147477771"/>
        </pc:sldMkLst>
      </pc:sldChg>
      <pc:sldChg chg="modSp new del mod">
        <pc:chgData name="Saya Kuwabara (JP)" userId="53c2961d-649f-4050-b539-595ab08ed865" providerId="ADAL" clId="{D56B0DE9-5ECF-449D-BC14-1D97F867881B}" dt="2025-03-04T07:38:09.304" v="1209" actId="47"/>
        <pc:sldMkLst>
          <pc:docMk/>
          <pc:sldMk cId="2284701918" sldId="2147477771"/>
        </pc:sldMkLst>
      </pc:sldChg>
      <pc:sldChg chg="addSp delSp modSp add mod modClrScheme chgLayout">
        <pc:chgData name="Saya Kuwabara (JP)" userId="53c2961d-649f-4050-b539-595ab08ed865" providerId="ADAL" clId="{D56B0DE9-5ECF-449D-BC14-1D97F867881B}" dt="2025-03-18T05:26:02.650" v="1428" actId="478"/>
        <pc:sldMkLst>
          <pc:docMk/>
          <pc:sldMk cId="1701968357" sldId="2147483458"/>
        </pc:sldMkLst>
        <pc:spChg chg="add mod">
          <ac:chgData name="Saya Kuwabara (JP)" userId="53c2961d-649f-4050-b539-595ab08ed865" providerId="ADAL" clId="{D56B0DE9-5ECF-449D-BC14-1D97F867881B}" dt="2025-03-04T07:32:21.723" v="850" actId="20577"/>
          <ac:spMkLst>
            <pc:docMk/>
            <pc:sldMk cId="1701968357" sldId="2147483458"/>
            <ac:spMk id="2" creationId="{5F579984-0538-EF15-3607-2E081DDFF142}"/>
          </ac:spMkLst>
        </pc:spChg>
        <pc:spChg chg="del">
          <ac:chgData name="Saya Kuwabara (JP)" userId="53c2961d-649f-4050-b539-595ab08ed865" providerId="ADAL" clId="{D56B0DE9-5ECF-449D-BC14-1D97F867881B}" dt="2025-03-18T05:25:30.800" v="1424" actId="478"/>
          <ac:spMkLst>
            <pc:docMk/>
            <pc:sldMk cId="1701968357" sldId="2147483458"/>
            <ac:spMk id="3" creationId="{97E14AFC-A047-626A-5B73-88424E40C949}"/>
          </ac:spMkLst>
        </pc:spChg>
        <pc:spChg chg="add del mod">
          <ac:chgData name="Saya Kuwabara (JP)" userId="53c2961d-649f-4050-b539-595ab08ed865" providerId="ADAL" clId="{D56B0DE9-5ECF-449D-BC14-1D97F867881B}" dt="2025-03-18T05:26:02.650" v="1428" actId="478"/>
          <ac:spMkLst>
            <pc:docMk/>
            <pc:sldMk cId="1701968357" sldId="2147483458"/>
            <ac:spMk id="6" creationId="{1C2C63A0-039A-06F7-5322-6F5FB4C1153E}"/>
          </ac:spMkLst>
        </pc:spChg>
        <pc:spChg chg="mod ord">
          <ac:chgData name="Saya Kuwabara (JP)" userId="53c2961d-649f-4050-b539-595ab08ed865" providerId="ADAL" clId="{D56B0DE9-5ECF-449D-BC14-1D97F867881B}" dt="2025-03-04T07:25:59.665" v="463" actId="700"/>
          <ac:spMkLst>
            <pc:docMk/>
            <pc:sldMk cId="1701968357" sldId="2147483458"/>
            <ac:spMk id="20" creationId="{259DCD42-4669-1587-D64A-F5F81439E092}"/>
          </ac:spMkLst>
        </pc:spChg>
        <pc:spChg chg="mod">
          <ac:chgData name="Saya Kuwabara (JP)" userId="53c2961d-649f-4050-b539-595ab08ed865" providerId="ADAL" clId="{D56B0DE9-5ECF-449D-BC14-1D97F867881B}" dt="2025-03-04T07:47:23.115" v="1306" actId="465"/>
          <ac:spMkLst>
            <pc:docMk/>
            <pc:sldMk cId="1701968357" sldId="2147483458"/>
            <ac:spMk id="55" creationId="{DC7B2888-8748-90BA-38AC-D56588A0F59E}"/>
          </ac:spMkLst>
        </pc:spChg>
        <pc:spChg chg="mod">
          <ac:chgData name="Saya Kuwabara (JP)" userId="53c2961d-649f-4050-b539-595ab08ed865" providerId="ADAL" clId="{D56B0DE9-5ECF-449D-BC14-1D97F867881B}" dt="2025-03-04T07:47:23.115" v="1306" actId="465"/>
          <ac:spMkLst>
            <pc:docMk/>
            <pc:sldMk cId="1701968357" sldId="2147483458"/>
            <ac:spMk id="56" creationId="{CDACD6CC-9B23-6251-DB93-A704A1312F36}"/>
          </ac:spMkLst>
        </pc:spChg>
        <pc:spChg chg="mod">
          <ac:chgData name="Saya Kuwabara (JP)" userId="53c2961d-649f-4050-b539-595ab08ed865" providerId="ADAL" clId="{D56B0DE9-5ECF-449D-BC14-1D97F867881B}" dt="2025-03-04T07:47:23.115" v="1306" actId="465"/>
          <ac:spMkLst>
            <pc:docMk/>
            <pc:sldMk cId="1701968357" sldId="2147483458"/>
            <ac:spMk id="57" creationId="{520AB950-6A40-6E5A-2A4E-3F6679115A66}"/>
          </ac:spMkLst>
        </pc:spChg>
        <pc:spChg chg="mod">
          <ac:chgData name="Saya Kuwabara (JP)" userId="53c2961d-649f-4050-b539-595ab08ed865" providerId="ADAL" clId="{D56B0DE9-5ECF-449D-BC14-1D97F867881B}" dt="2025-03-04T07:47:23.115" v="1306" actId="465"/>
          <ac:spMkLst>
            <pc:docMk/>
            <pc:sldMk cId="1701968357" sldId="2147483458"/>
            <ac:spMk id="58" creationId="{449000BA-80ED-6B8E-8FDD-C20E5F549757}"/>
          </ac:spMkLst>
        </pc:spChg>
        <pc:graphicFrameChg chg="mod modGraphic">
          <ac:chgData name="Saya Kuwabara (JP)" userId="53c2961d-649f-4050-b539-595ab08ed865" providerId="ADAL" clId="{D56B0DE9-5ECF-449D-BC14-1D97F867881B}" dt="2025-03-04T07:45:44.240" v="1283"/>
          <ac:graphicFrameMkLst>
            <pc:docMk/>
            <pc:sldMk cId="1701968357" sldId="2147483458"/>
            <ac:graphicFrameMk id="49" creationId="{E46F0C10-0A4C-D380-1485-08D9D9C41742}"/>
          </ac:graphicFrameMkLst>
        </pc:graphicFrameChg>
        <pc:graphicFrameChg chg="mod modGraphic">
          <ac:chgData name="Saya Kuwabara (JP)" userId="53c2961d-649f-4050-b539-595ab08ed865" providerId="ADAL" clId="{D56B0DE9-5ECF-449D-BC14-1D97F867881B}" dt="2025-03-04T07:47:23.115" v="1306" actId="465"/>
          <ac:graphicFrameMkLst>
            <pc:docMk/>
            <pc:sldMk cId="1701968357" sldId="2147483458"/>
            <ac:graphicFrameMk id="50" creationId="{E45C1ED5-B90E-303F-338C-6570CF42F6F6}"/>
          </ac:graphicFrameMkLst>
        </pc:graphicFrameChg>
        <pc:graphicFrameChg chg="mod modGraphic">
          <ac:chgData name="Saya Kuwabara (JP)" userId="53c2961d-649f-4050-b539-595ab08ed865" providerId="ADAL" clId="{D56B0DE9-5ECF-449D-BC14-1D97F867881B}" dt="2025-03-04T07:47:23.115" v="1306" actId="465"/>
          <ac:graphicFrameMkLst>
            <pc:docMk/>
            <pc:sldMk cId="1701968357" sldId="2147483458"/>
            <ac:graphicFrameMk id="51" creationId="{0923DA52-AB75-4FAE-92F2-020EA06D2364}"/>
          </ac:graphicFrameMkLst>
        </pc:graphicFrameChg>
        <pc:graphicFrameChg chg="mod modGraphic">
          <ac:chgData name="Saya Kuwabara (JP)" userId="53c2961d-649f-4050-b539-595ab08ed865" providerId="ADAL" clId="{D56B0DE9-5ECF-449D-BC14-1D97F867881B}" dt="2025-03-04T07:47:23.115" v="1306" actId="465"/>
          <ac:graphicFrameMkLst>
            <pc:docMk/>
            <pc:sldMk cId="1701968357" sldId="2147483458"/>
            <ac:graphicFrameMk id="52" creationId="{610062BE-166A-5DBA-C701-7C2F934A8334}"/>
          </ac:graphicFrameMkLst>
        </pc:graphicFrameChg>
        <pc:graphicFrameChg chg="mod modGraphic">
          <ac:chgData name="Saya Kuwabara (JP)" userId="53c2961d-649f-4050-b539-595ab08ed865" providerId="ADAL" clId="{D56B0DE9-5ECF-449D-BC14-1D97F867881B}" dt="2025-03-04T07:47:13.617" v="1305"/>
          <ac:graphicFrameMkLst>
            <pc:docMk/>
            <pc:sldMk cId="1701968357" sldId="2147483458"/>
            <ac:graphicFrameMk id="53" creationId="{2C730A17-C842-8DD8-A8B6-93621DFED28D}"/>
          </ac:graphicFrameMkLst>
        </pc:graphicFrameChg>
      </pc:sldChg>
      <pc:sldChg chg="addSp delSp modSp add mod modClrScheme chgLayout">
        <pc:chgData name="Saya Kuwabara (JP)" userId="53c2961d-649f-4050-b539-595ab08ed865" providerId="ADAL" clId="{D56B0DE9-5ECF-449D-BC14-1D97F867881B}" dt="2025-03-04T07:48:41.351" v="1319" actId="20577"/>
        <pc:sldMkLst>
          <pc:docMk/>
          <pc:sldMk cId="2333199867" sldId="2147483459"/>
        </pc:sldMkLst>
        <pc:spChg chg="mod">
          <ac:chgData name="Saya Kuwabara (JP)" userId="53c2961d-649f-4050-b539-595ab08ed865" providerId="ADAL" clId="{D56B0DE9-5ECF-449D-BC14-1D97F867881B}" dt="2025-03-04T07:30:28.269" v="741" actId="465"/>
          <ac:spMkLst>
            <pc:docMk/>
            <pc:sldMk cId="2333199867" sldId="2147483459"/>
            <ac:spMk id="9" creationId="{95F08107-E3F9-19C1-288B-4EB6EEC869EF}"/>
          </ac:spMkLst>
        </pc:spChg>
        <pc:spChg chg="mod">
          <ac:chgData name="Saya Kuwabara (JP)" userId="53c2961d-649f-4050-b539-595ab08ed865" providerId="ADAL" clId="{D56B0DE9-5ECF-449D-BC14-1D97F867881B}" dt="2025-03-04T07:30:28.269" v="741" actId="465"/>
          <ac:spMkLst>
            <pc:docMk/>
            <pc:sldMk cId="2333199867" sldId="2147483459"/>
            <ac:spMk id="10" creationId="{B2E0696F-CAEC-509D-BA3D-D32544ED13A9}"/>
          </ac:spMkLst>
        </pc:spChg>
        <pc:spChg chg="mod">
          <ac:chgData name="Saya Kuwabara (JP)" userId="53c2961d-649f-4050-b539-595ab08ed865" providerId="ADAL" clId="{D56B0DE9-5ECF-449D-BC14-1D97F867881B}" dt="2025-03-04T07:30:28.269" v="741" actId="465"/>
          <ac:spMkLst>
            <pc:docMk/>
            <pc:sldMk cId="2333199867" sldId="2147483459"/>
            <ac:spMk id="11" creationId="{1E6F3F0E-F605-AED7-FFEA-FE8F620368DF}"/>
          </ac:spMkLst>
        </pc:spChg>
        <pc:spChg chg="mod">
          <ac:chgData name="Saya Kuwabara (JP)" userId="53c2961d-649f-4050-b539-595ab08ed865" providerId="ADAL" clId="{D56B0DE9-5ECF-449D-BC14-1D97F867881B}" dt="2025-03-04T07:30:28.269" v="741" actId="465"/>
          <ac:spMkLst>
            <pc:docMk/>
            <pc:sldMk cId="2333199867" sldId="2147483459"/>
            <ac:spMk id="12" creationId="{285C690C-87F8-601C-9625-D660F6ED9C37}"/>
          </ac:spMkLst>
        </pc:spChg>
        <pc:spChg chg="add mod">
          <ac:chgData name="Saya Kuwabara (JP)" userId="53c2961d-649f-4050-b539-595ab08ed865" providerId="ADAL" clId="{D56B0DE9-5ECF-449D-BC14-1D97F867881B}" dt="2025-03-04T07:32:24.886" v="851" actId="20577"/>
          <ac:spMkLst>
            <pc:docMk/>
            <pc:sldMk cId="2333199867" sldId="2147483459"/>
            <ac:spMk id="13" creationId="{E9900F80-40DF-5912-A38C-F92FA0ACEECE}"/>
          </ac:spMkLst>
        </pc:spChg>
        <pc:spChg chg="mod ord">
          <ac:chgData name="Saya Kuwabara (JP)" userId="53c2961d-649f-4050-b539-595ab08ed865" providerId="ADAL" clId="{D56B0DE9-5ECF-449D-BC14-1D97F867881B}" dt="2025-03-04T07:29:29.767" v="654" actId="700"/>
          <ac:spMkLst>
            <pc:docMk/>
            <pc:sldMk cId="2333199867" sldId="2147483459"/>
            <ac:spMk id="20" creationId="{4286E36F-8BEA-3C90-1A70-A43A632E3745}"/>
          </ac:spMkLst>
        </pc:spChg>
        <pc:graphicFrameChg chg="mod modGraphic">
          <ac:chgData name="Saya Kuwabara (JP)" userId="53c2961d-649f-4050-b539-595ab08ed865" providerId="ADAL" clId="{D56B0DE9-5ECF-449D-BC14-1D97F867881B}" dt="2025-03-04T07:30:35.863" v="742" actId="113"/>
          <ac:graphicFrameMkLst>
            <pc:docMk/>
            <pc:sldMk cId="2333199867" sldId="2147483459"/>
            <ac:graphicFrameMk id="3" creationId="{36C84E68-20C1-14BC-6CB0-76C9388B15A6}"/>
          </ac:graphicFrameMkLst>
        </pc:graphicFrameChg>
        <pc:graphicFrameChg chg="mod modGraphic">
          <ac:chgData name="Saya Kuwabara (JP)" userId="53c2961d-649f-4050-b539-595ab08ed865" providerId="ADAL" clId="{D56B0DE9-5ECF-449D-BC14-1D97F867881B}" dt="2025-03-04T07:30:39.945" v="743" actId="113"/>
          <ac:graphicFrameMkLst>
            <pc:docMk/>
            <pc:sldMk cId="2333199867" sldId="2147483459"/>
            <ac:graphicFrameMk id="4" creationId="{5AC8C8A3-C8C6-D16B-355D-CAF0334A2BA8}"/>
          </ac:graphicFrameMkLst>
        </pc:graphicFrameChg>
        <pc:graphicFrameChg chg="mod modGraphic">
          <ac:chgData name="Saya Kuwabara (JP)" userId="53c2961d-649f-4050-b539-595ab08ed865" providerId="ADAL" clId="{D56B0DE9-5ECF-449D-BC14-1D97F867881B}" dt="2025-03-04T07:30:42.806" v="744" actId="113"/>
          <ac:graphicFrameMkLst>
            <pc:docMk/>
            <pc:sldMk cId="2333199867" sldId="2147483459"/>
            <ac:graphicFrameMk id="6" creationId="{75296A20-AF99-2009-6E2E-535185B0B1B2}"/>
          </ac:graphicFrameMkLst>
        </pc:graphicFrameChg>
        <pc:graphicFrameChg chg="mod modGraphic">
          <ac:chgData name="Saya Kuwabara (JP)" userId="53c2961d-649f-4050-b539-595ab08ed865" providerId="ADAL" clId="{D56B0DE9-5ECF-449D-BC14-1D97F867881B}" dt="2025-03-04T07:48:41.351" v="1319" actId="20577"/>
          <ac:graphicFrameMkLst>
            <pc:docMk/>
            <pc:sldMk cId="2333199867" sldId="2147483459"/>
            <ac:graphicFrameMk id="7" creationId="{5596FB31-19DD-4D7E-40A8-3927552371C9}"/>
          </ac:graphicFrameMkLst>
        </pc:graphicFrameChg>
        <pc:graphicFrameChg chg="mod modGraphic">
          <ac:chgData name="Saya Kuwabara (JP)" userId="53c2961d-649f-4050-b539-595ab08ed865" providerId="ADAL" clId="{D56B0DE9-5ECF-449D-BC14-1D97F867881B}" dt="2025-03-04T07:31:01.715" v="786" actId="20577"/>
          <ac:graphicFrameMkLst>
            <pc:docMk/>
            <pc:sldMk cId="2333199867" sldId="2147483459"/>
            <ac:graphicFrameMk id="8" creationId="{230E983D-2A7C-0934-3541-799B15346A9B}"/>
          </ac:graphicFrameMkLst>
        </pc:graphicFrameChg>
      </pc:sldChg>
      <pc:sldChg chg="addSp delSp modSp add mod modClrScheme chgLayout">
        <pc:chgData name="Saya Kuwabara (JP)" userId="53c2961d-649f-4050-b539-595ab08ed865" providerId="ADAL" clId="{D56B0DE9-5ECF-449D-BC14-1D97F867881B}" dt="2025-03-18T05:25:36.665" v="1425" actId="478"/>
        <pc:sldMkLst>
          <pc:docMk/>
          <pc:sldMk cId="718789346" sldId="2147483460"/>
        </pc:sldMkLst>
        <pc:spChg chg="add del mod">
          <ac:chgData name="Saya Kuwabara (JP)" userId="53c2961d-649f-4050-b539-595ab08ed865" providerId="ADAL" clId="{D56B0DE9-5ECF-449D-BC14-1D97F867881B}" dt="2025-03-18T05:25:36.665" v="1425" actId="478"/>
          <ac:spMkLst>
            <pc:docMk/>
            <pc:sldMk cId="718789346" sldId="2147483460"/>
            <ac:spMk id="2" creationId="{DA8BF861-409C-C314-CA3F-3B33F21F0668}"/>
          </ac:spMkLst>
        </pc:spChg>
        <pc:spChg chg="add mod">
          <ac:chgData name="Saya Kuwabara (JP)" userId="53c2961d-649f-4050-b539-595ab08ed865" providerId="ADAL" clId="{D56B0DE9-5ECF-449D-BC14-1D97F867881B}" dt="2025-03-04T07:32:17.728" v="849" actId="20577"/>
          <ac:spMkLst>
            <pc:docMk/>
            <pc:sldMk cId="718789346" sldId="2147483460"/>
            <ac:spMk id="3" creationId="{0B47CCE7-1BDB-B931-4A6C-90A7F88EF3EE}"/>
          </ac:spMkLst>
        </pc:spChg>
        <pc:spChg chg="mod ord">
          <ac:chgData name="Saya Kuwabara (JP)" userId="53c2961d-649f-4050-b539-595ab08ed865" providerId="ADAL" clId="{D56B0DE9-5ECF-449D-BC14-1D97F867881B}" dt="2025-03-04T07:32:02.281" v="827" actId="700"/>
          <ac:spMkLst>
            <pc:docMk/>
            <pc:sldMk cId="718789346" sldId="2147483460"/>
            <ac:spMk id="20" creationId="{7299BB37-6939-23D1-5D57-FC457CBEB9F3}"/>
          </ac:spMkLst>
        </pc:spChg>
        <pc:spChg chg="mod">
          <ac:chgData name="Saya Kuwabara (JP)" userId="53c2961d-649f-4050-b539-595ab08ed865" providerId="ADAL" clId="{D56B0DE9-5ECF-449D-BC14-1D97F867881B}" dt="2025-03-04T07:51:01.097" v="1363" actId="465"/>
          <ac:spMkLst>
            <pc:docMk/>
            <pc:sldMk cId="718789346" sldId="2147483460"/>
            <ac:spMk id="55" creationId="{C1493AC9-9C6F-8AF9-4362-ADC7022F987F}"/>
          </ac:spMkLst>
        </pc:spChg>
        <pc:spChg chg="mod">
          <ac:chgData name="Saya Kuwabara (JP)" userId="53c2961d-649f-4050-b539-595ab08ed865" providerId="ADAL" clId="{D56B0DE9-5ECF-449D-BC14-1D97F867881B}" dt="2025-03-04T07:51:01.097" v="1363" actId="465"/>
          <ac:spMkLst>
            <pc:docMk/>
            <pc:sldMk cId="718789346" sldId="2147483460"/>
            <ac:spMk id="56" creationId="{92470CDE-AAB5-AED1-3A23-8B4085C7C3C8}"/>
          </ac:spMkLst>
        </pc:spChg>
        <pc:spChg chg="mod">
          <ac:chgData name="Saya Kuwabara (JP)" userId="53c2961d-649f-4050-b539-595ab08ed865" providerId="ADAL" clId="{D56B0DE9-5ECF-449D-BC14-1D97F867881B}" dt="2025-03-04T07:51:01.097" v="1363" actId="465"/>
          <ac:spMkLst>
            <pc:docMk/>
            <pc:sldMk cId="718789346" sldId="2147483460"/>
            <ac:spMk id="57" creationId="{310D2C7C-B24F-4F6D-C013-F427ADA35A82}"/>
          </ac:spMkLst>
        </pc:spChg>
        <pc:spChg chg="mod">
          <ac:chgData name="Saya Kuwabara (JP)" userId="53c2961d-649f-4050-b539-595ab08ed865" providerId="ADAL" clId="{D56B0DE9-5ECF-449D-BC14-1D97F867881B}" dt="2025-03-04T07:51:01.097" v="1363" actId="465"/>
          <ac:spMkLst>
            <pc:docMk/>
            <pc:sldMk cId="718789346" sldId="2147483460"/>
            <ac:spMk id="58" creationId="{6485ADA2-5F04-4028-72DE-0DA6700A9CD0}"/>
          </ac:spMkLst>
        </pc:spChg>
        <pc:graphicFrameChg chg="mod modGraphic">
          <ac:chgData name="Saya Kuwabara (JP)" userId="53c2961d-649f-4050-b539-595ab08ed865" providerId="ADAL" clId="{D56B0DE9-5ECF-449D-BC14-1D97F867881B}" dt="2025-03-04T07:49:14.576" v="1321"/>
          <ac:graphicFrameMkLst>
            <pc:docMk/>
            <pc:sldMk cId="718789346" sldId="2147483460"/>
            <ac:graphicFrameMk id="49" creationId="{1001EED4-7B71-7C2D-9E28-78080D83BDC8}"/>
          </ac:graphicFrameMkLst>
        </pc:graphicFrameChg>
        <pc:graphicFrameChg chg="mod modGraphic">
          <ac:chgData name="Saya Kuwabara (JP)" userId="53c2961d-649f-4050-b539-595ab08ed865" providerId="ADAL" clId="{D56B0DE9-5ECF-449D-BC14-1D97F867881B}" dt="2025-03-04T07:51:01.097" v="1363" actId="465"/>
          <ac:graphicFrameMkLst>
            <pc:docMk/>
            <pc:sldMk cId="718789346" sldId="2147483460"/>
            <ac:graphicFrameMk id="50" creationId="{412978A4-1B80-0010-F4DE-59FBE30F7415}"/>
          </ac:graphicFrameMkLst>
        </pc:graphicFrameChg>
        <pc:graphicFrameChg chg="mod modGraphic">
          <ac:chgData name="Saya Kuwabara (JP)" userId="53c2961d-649f-4050-b539-595ab08ed865" providerId="ADAL" clId="{D56B0DE9-5ECF-449D-BC14-1D97F867881B}" dt="2025-03-04T07:51:01.097" v="1363" actId="465"/>
          <ac:graphicFrameMkLst>
            <pc:docMk/>
            <pc:sldMk cId="718789346" sldId="2147483460"/>
            <ac:graphicFrameMk id="51" creationId="{DC2FC7F6-EB3D-C4E1-375E-53944DEB74DB}"/>
          </ac:graphicFrameMkLst>
        </pc:graphicFrameChg>
        <pc:graphicFrameChg chg="mod modGraphic">
          <ac:chgData name="Saya Kuwabara (JP)" userId="53c2961d-649f-4050-b539-595ab08ed865" providerId="ADAL" clId="{D56B0DE9-5ECF-449D-BC14-1D97F867881B}" dt="2025-03-04T07:51:01.097" v="1363" actId="465"/>
          <ac:graphicFrameMkLst>
            <pc:docMk/>
            <pc:sldMk cId="718789346" sldId="2147483460"/>
            <ac:graphicFrameMk id="52" creationId="{BD986484-76B0-4831-D377-193ABC570983}"/>
          </ac:graphicFrameMkLst>
        </pc:graphicFrameChg>
        <pc:graphicFrameChg chg="mod modGraphic">
          <ac:chgData name="Saya Kuwabara (JP)" userId="53c2961d-649f-4050-b539-595ab08ed865" providerId="ADAL" clId="{D56B0DE9-5ECF-449D-BC14-1D97F867881B}" dt="2025-03-04T07:34:39.980" v="1004" actId="20577"/>
          <ac:graphicFrameMkLst>
            <pc:docMk/>
            <pc:sldMk cId="718789346" sldId="2147483460"/>
            <ac:graphicFrameMk id="53" creationId="{EEBEBAB1-F4F0-C423-D704-8FB956745252}"/>
          </ac:graphicFrameMkLst>
        </pc:graphicFrameChg>
      </pc:sldChg>
      <pc:sldChg chg="addSp delSp modSp add mod modClrScheme chgLayout">
        <pc:chgData name="Saya Kuwabara (JP)" userId="53c2961d-649f-4050-b539-595ab08ed865" providerId="ADAL" clId="{D56B0DE9-5ECF-449D-BC14-1D97F867881B}" dt="2025-03-18T05:25:40.804" v="1426" actId="478"/>
        <pc:sldMkLst>
          <pc:docMk/>
          <pc:sldMk cId="2099862747" sldId="2147483461"/>
        </pc:sldMkLst>
        <pc:spChg chg="mod">
          <ac:chgData name="Saya Kuwabara (JP)" userId="53c2961d-649f-4050-b539-595ab08ed865" providerId="ADAL" clId="{D56B0DE9-5ECF-449D-BC14-1D97F867881B}" dt="2025-03-04T07:53:15.234" v="1391" actId="465"/>
          <ac:spMkLst>
            <pc:docMk/>
            <pc:sldMk cId="2099862747" sldId="2147483461"/>
            <ac:spMk id="9" creationId="{2C9B667A-0ECB-A769-57BB-0988A7CF86BC}"/>
          </ac:spMkLst>
        </pc:spChg>
        <pc:spChg chg="mod">
          <ac:chgData name="Saya Kuwabara (JP)" userId="53c2961d-649f-4050-b539-595ab08ed865" providerId="ADAL" clId="{D56B0DE9-5ECF-449D-BC14-1D97F867881B}" dt="2025-03-04T07:53:15.234" v="1391" actId="465"/>
          <ac:spMkLst>
            <pc:docMk/>
            <pc:sldMk cId="2099862747" sldId="2147483461"/>
            <ac:spMk id="10" creationId="{4FBF41EA-0D6A-0680-7CC3-729590CAF14A}"/>
          </ac:spMkLst>
        </pc:spChg>
        <pc:spChg chg="mod">
          <ac:chgData name="Saya Kuwabara (JP)" userId="53c2961d-649f-4050-b539-595ab08ed865" providerId="ADAL" clId="{D56B0DE9-5ECF-449D-BC14-1D97F867881B}" dt="2025-03-04T07:53:15.234" v="1391" actId="465"/>
          <ac:spMkLst>
            <pc:docMk/>
            <pc:sldMk cId="2099862747" sldId="2147483461"/>
            <ac:spMk id="11" creationId="{3B7614F7-0F00-47BC-BEC1-42E0C4486F4A}"/>
          </ac:spMkLst>
        </pc:spChg>
        <pc:spChg chg="mod">
          <ac:chgData name="Saya Kuwabara (JP)" userId="53c2961d-649f-4050-b539-595ab08ed865" providerId="ADAL" clId="{D56B0DE9-5ECF-449D-BC14-1D97F867881B}" dt="2025-03-04T07:53:15.234" v="1391" actId="465"/>
          <ac:spMkLst>
            <pc:docMk/>
            <pc:sldMk cId="2099862747" sldId="2147483461"/>
            <ac:spMk id="12" creationId="{9981AFFC-BBF3-B22F-BC11-1788C27083CF}"/>
          </ac:spMkLst>
        </pc:spChg>
        <pc:spChg chg="add del mod">
          <ac:chgData name="Saya Kuwabara (JP)" userId="53c2961d-649f-4050-b539-595ab08ed865" providerId="ADAL" clId="{D56B0DE9-5ECF-449D-BC14-1D97F867881B}" dt="2025-03-18T05:25:40.804" v="1426" actId="478"/>
          <ac:spMkLst>
            <pc:docMk/>
            <pc:sldMk cId="2099862747" sldId="2147483461"/>
            <ac:spMk id="13" creationId="{8FC3AB1B-3128-86C8-D8E3-F18EB1B557B8}"/>
          </ac:spMkLst>
        </pc:spChg>
        <pc:spChg chg="add mod">
          <ac:chgData name="Saya Kuwabara (JP)" userId="53c2961d-649f-4050-b539-595ab08ed865" providerId="ADAL" clId="{D56B0DE9-5ECF-449D-BC14-1D97F867881B}" dt="2025-03-04T07:35:49.965" v="1073" actId="20577"/>
          <ac:spMkLst>
            <pc:docMk/>
            <pc:sldMk cId="2099862747" sldId="2147483461"/>
            <ac:spMk id="14" creationId="{E875F97A-35FC-7127-684A-20424E1CD0F5}"/>
          </ac:spMkLst>
        </pc:spChg>
        <pc:spChg chg="mod ord">
          <ac:chgData name="Saya Kuwabara (JP)" userId="53c2961d-649f-4050-b539-595ab08ed865" providerId="ADAL" clId="{D56B0DE9-5ECF-449D-BC14-1D97F867881B}" dt="2025-03-04T07:35:41.653" v="1055" actId="700"/>
          <ac:spMkLst>
            <pc:docMk/>
            <pc:sldMk cId="2099862747" sldId="2147483461"/>
            <ac:spMk id="20" creationId="{18E5D62E-D8B4-C2D2-0FAF-2894471562DA}"/>
          </ac:spMkLst>
        </pc:spChg>
        <pc:graphicFrameChg chg="mod modGraphic">
          <ac:chgData name="Saya Kuwabara (JP)" userId="53c2961d-649f-4050-b539-595ab08ed865" providerId="ADAL" clId="{D56B0DE9-5ECF-449D-BC14-1D97F867881B}" dt="2025-03-04T07:51:29.130" v="1365"/>
          <ac:graphicFrameMkLst>
            <pc:docMk/>
            <pc:sldMk cId="2099862747" sldId="2147483461"/>
            <ac:graphicFrameMk id="3" creationId="{F24D65C3-145B-9524-F03A-007330C91C68}"/>
          </ac:graphicFrameMkLst>
        </pc:graphicFrameChg>
        <pc:graphicFrameChg chg="mod modGraphic">
          <ac:chgData name="Saya Kuwabara (JP)" userId="53c2961d-649f-4050-b539-595ab08ed865" providerId="ADAL" clId="{D56B0DE9-5ECF-449D-BC14-1D97F867881B}" dt="2025-03-04T07:53:15.234" v="1391" actId="465"/>
          <ac:graphicFrameMkLst>
            <pc:docMk/>
            <pc:sldMk cId="2099862747" sldId="2147483461"/>
            <ac:graphicFrameMk id="4" creationId="{F9F743BB-4AB4-B97A-88FD-FC1B9DCB7F20}"/>
          </ac:graphicFrameMkLst>
        </pc:graphicFrameChg>
        <pc:graphicFrameChg chg="mod modGraphic">
          <ac:chgData name="Saya Kuwabara (JP)" userId="53c2961d-649f-4050-b539-595ab08ed865" providerId="ADAL" clId="{D56B0DE9-5ECF-449D-BC14-1D97F867881B}" dt="2025-03-04T07:53:15.234" v="1391" actId="465"/>
          <ac:graphicFrameMkLst>
            <pc:docMk/>
            <pc:sldMk cId="2099862747" sldId="2147483461"/>
            <ac:graphicFrameMk id="6" creationId="{11A27311-059F-43E1-7D91-282F8D984617}"/>
          </ac:graphicFrameMkLst>
        </pc:graphicFrameChg>
        <pc:graphicFrameChg chg="mod modGraphic">
          <ac:chgData name="Saya Kuwabara (JP)" userId="53c2961d-649f-4050-b539-595ab08ed865" providerId="ADAL" clId="{D56B0DE9-5ECF-449D-BC14-1D97F867881B}" dt="2025-03-04T07:53:15.234" v="1391" actId="465"/>
          <ac:graphicFrameMkLst>
            <pc:docMk/>
            <pc:sldMk cId="2099862747" sldId="2147483461"/>
            <ac:graphicFrameMk id="7" creationId="{124DC605-A426-C4E3-FAFC-CCECA0CA3AD2}"/>
          </ac:graphicFrameMkLst>
        </pc:graphicFrameChg>
        <pc:graphicFrameChg chg="mod modGraphic">
          <ac:chgData name="Saya Kuwabara (JP)" userId="53c2961d-649f-4050-b539-595ab08ed865" providerId="ADAL" clId="{D56B0DE9-5ECF-449D-BC14-1D97F867881B}" dt="2025-03-04T07:53:06.579" v="1390"/>
          <ac:graphicFrameMkLst>
            <pc:docMk/>
            <pc:sldMk cId="2099862747" sldId="2147483461"/>
            <ac:graphicFrameMk id="8" creationId="{2C9FAC04-F23F-CDB8-1DD0-81CF870CB668}"/>
          </ac:graphicFrameMkLst>
        </pc:graphicFrameChg>
      </pc:sldChg>
      <pc:sldChg chg="addSp delSp modSp add mod modClrScheme chgLayout">
        <pc:chgData name="Saya Kuwabara (JP)" userId="53c2961d-649f-4050-b539-595ab08ed865" providerId="ADAL" clId="{D56B0DE9-5ECF-449D-BC14-1D97F867881B}" dt="2025-03-18T05:27:18.775" v="1431"/>
        <pc:sldMkLst>
          <pc:docMk/>
          <pc:sldMk cId="3441525265" sldId="2147483466"/>
        </pc:sldMkLst>
        <pc:spChg chg="add mod">
          <ac:chgData name="Saya Kuwabara (JP)" userId="53c2961d-649f-4050-b539-595ab08ed865" providerId="ADAL" clId="{D56B0DE9-5ECF-449D-BC14-1D97F867881B}" dt="2025-03-04T07:32:36.797" v="855" actId="20577"/>
          <ac:spMkLst>
            <pc:docMk/>
            <pc:sldMk cId="3441525265" sldId="2147483466"/>
            <ac:spMk id="2" creationId="{90CA9D5F-328B-8EBA-33A3-E57B4CA27F52}"/>
          </ac:spMkLst>
        </pc:spChg>
        <pc:spChg chg="add del">
          <ac:chgData name="Saya Kuwabara (JP)" userId="53c2961d-649f-4050-b539-595ab08ed865" providerId="ADAL" clId="{D56B0DE9-5ECF-449D-BC14-1D97F867881B}" dt="2025-03-18T05:26:56.728" v="1430" actId="478"/>
          <ac:spMkLst>
            <pc:docMk/>
            <pc:sldMk cId="3441525265" sldId="2147483466"/>
            <ac:spMk id="8" creationId="{02A24E14-4D5D-80DC-84A8-9B7D22CA2126}"/>
          </ac:spMkLst>
        </pc:spChg>
        <pc:spChg chg="mod">
          <ac:chgData name="Saya Kuwabara (JP)" userId="53c2961d-649f-4050-b539-595ab08ed865" providerId="ADAL" clId="{D56B0DE9-5ECF-449D-BC14-1D97F867881B}" dt="2025-03-04T07:45:26.524" v="1281" actId="465"/>
          <ac:spMkLst>
            <pc:docMk/>
            <pc:sldMk cId="3441525265" sldId="2147483466"/>
            <ac:spMk id="9" creationId="{B9E413F3-F6B7-9DE0-F493-7FBE613770D3}"/>
          </ac:spMkLst>
        </pc:spChg>
        <pc:spChg chg="mod">
          <ac:chgData name="Saya Kuwabara (JP)" userId="53c2961d-649f-4050-b539-595ab08ed865" providerId="ADAL" clId="{D56B0DE9-5ECF-449D-BC14-1D97F867881B}" dt="2025-03-04T07:45:26.524" v="1281" actId="465"/>
          <ac:spMkLst>
            <pc:docMk/>
            <pc:sldMk cId="3441525265" sldId="2147483466"/>
            <ac:spMk id="10" creationId="{2CF1CC32-A1D9-B9C3-B057-276B9124A4A5}"/>
          </ac:spMkLst>
        </pc:spChg>
        <pc:spChg chg="mod">
          <ac:chgData name="Saya Kuwabara (JP)" userId="53c2961d-649f-4050-b539-595ab08ed865" providerId="ADAL" clId="{D56B0DE9-5ECF-449D-BC14-1D97F867881B}" dt="2025-03-04T07:45:26.524" v="1281" actId="465"/>
          <ac:spMkLst>
            <pc:docMk/>
            <pc:sldMk cId="3441525265" sldId="2147483466"/>
            <ac:spMk id="11" creationId="{1E215F62-7BB3-4AC1-78D2-8FBC64A3B14D}"/>
          </ac:spMkLst>
        </pc:spChg>
        <pc:spChg chg="mod">
          <ac:chgData name="Saya Kuwabara (JP)" userId="53c2961d-649f-4050-b539-595ab08ed865" providerId="ADAL" clId="{D56B0DE9-5ECF-449D-BC14-1D97F867881B}" dt="2025-03-04T07:45:26.524" v="1281" actId="465"/>
          <ac:spMkLst>
            <pc:docMk/>
            <pc:sldMk cId="3441525265" sldId="2147483466"/>
            <ac:spMk id="12" creationId="{8CBF9FD6-4BDD-0E31-C660-757003D7C49F}"/>
          </ac:spMkLst>
        </pc:spChg>
        <pc:spChg chg="add del mod">
          <ac:chgData name="Saya Kuwabara (JP)" userId="53c2961d-649f-4050-b539-595ab08ed865" providerId="ADAL" clId="{D56B0DE9-5ECF-449D-BC14-1D97F867881B}" dt="2025-03-18T05:24:37.753" v="1423" actId="12788"/>
          <ac:spMkLst>
            <pc:docMk/>
            <pc:sldMk cId="3441525265" sldId="2147483466"/>
            <ac:spMk id="13" creationId="{721CA89C-F809-711A-ED86-A5109954CABA}"/>
          </ac:spMkLst>
        </pc:spChg>
        <pc:spChg chg="add mod">
          <ac:chgData name="Saya Kuwabara (JP)" userId="53c2961d-649f-4050-b539-595ab08ed865" providerId="ADAL" clId="{D56B0DE9-5ECF-449D-BC14-1D97F867881B}" dt="2025-03-18T05:27:18.775" v="1431"/>
          <ac:spMkLst>
            <pc:docMk/>
            <pc:sldMk cId="3441525265" sldId="2147483466"/>
            <ac:spMk id="14" creationId="{A1F6FC77-5A99-9DFA-B093-509A6C7FF076}"/>
          </ac:spMkLst>
        </pc:spChg>
        <pc:spChg chg="mod ord">
          <ac:chgData name="Saya Kuwabara (JP)" userId="53c2961d-649f-4050-b539-595ab08ed865" providerId="ADAL" clId="{D56B0DE9-5ECF-449D-BC14-1D97F867881B}" dt="2025-03-04T06:43:07.141" v="27" actId="700"/>
          <ac:spMkLst>
            <pc:docMk/>
            <pc:sldMk cId="3441525265" sldId="2147483466"/>
            <ac:spMk id="20" creationId="{80FB5D37-C04A-05CA-5856-F67550EDFD22}"/>
          </ac:spMkLst>
        </pc:spChg>
        <pc:graphicFrameChg chg="mod modGraphic">
          <ac:chgData name="Saya Kuwabara (JP)" userId="53c2961d-649f-4050-b539-595ab08ed865" providerId="ADAL" clId="{D56B0DE9-5ECF-449D-BC14-1D97F867881B}" dt="2025-03-04T07:43:42.914" v="1213"/>
          <ac:graphicFrameMkLst>
            <pc:docMk/>
            <pc:sldMk cId="3441525265" sldId="2147483466"/>
            <ac:graphicFrameMk id="3" creationId="{2A1C1F96-CF88-02A4-DA1E-EFA437EF5394}"/>
          </ac:graphicFrameMkLst>
        </pc:graphicFrameChg>
        <pc:graphicFrameChg chg="mod modGraphic">
          <ac:chgData name="Saya Kuwabara (JP)" userId="53c2961d-649f-4050-b539-595ab08ed865" providerId="ADAL" clId="{D56B0DE9-5ECF-449D-BC14-1D97F867881B}" dt="2025-03-04T07:45:26.524" v="1281" actId="465"/>
          <ac:graphicFrameMkLst>
            <pc:docMk/>
            <pc:sldMk cId="3441525265" sldId="2147483466"/>
            <ac:graphicFrameMk id="4" creationId="{BF7F6322-D2B5-8AFD-37D1-4263796B8ACD}"/>
          </ac:graphicFrameMkLst>
        </pc:graphicFrameChg>
        <pc:graphicFrameChg chg="mod modGraphic">
          <ac:chgData name="Saya Kuwabara (JP)" userId="53c2961d-649f-4050-b539-595ab08ed865" providerId="ADAL" clId="{D56B0DE9-5ECF-449D-BC14-1D97F867881B}" dt="2025-03-04T07:45:26.524" v="1281" actId="465"/>
          <ac:graphicFrameMkLst>
            <pc:docMk/>
            <pc:sldMk cId="3441525265" sldId="2147483466"/>
            <ac:graphicFrameMk id="5" creationId="{5684BE25-3B59-444F-D104-2EFED38694E4}"/>
          </ac:graphicFrameMkLst>
        </pc:graphicFrameChg>
        <pc:graphicFrameChg chg="mod modGraphic">
          <ac:chgData name="Saya Kuwabara (JP)" userId="53c2961d-649f-4050-b539-595ab08ed865" providerId="ADAL" clId="{D56B0DE9-5ECF-449D-BC14-1D97F867881B}" dt="2025-03-04T07:45:26.524" v="1281" actId="465"/>
          <ac:graphicFrameMkLst>
            <pc:docMk/>
            <pc:sldMk cId="3441525265" sldId="2147483466"/>
            <ac:graphicFrameMk id="6" creationId="{59CD0A65-08DE-69E4-8792-CF75695E8654}"/>
          </ac:graphicFrameMkLst>
        </pc:graphicFrameChg>
        <pc:graphicFrameChg chg="mod modGraphic">
          <ac:chgData name="Saya Kuwabara (JP)" userId="53c2961d-649f-4050-b539-595ab08ed865" providerId="ADAL" clId="{D56B0DE9-5ECF-449D-BC14-1D97F867881B}" dt="2025-03-04T07:45:18.035" v="1280" actId="1036"/>
          <ac:graphicFrameMkLst>
            <pc:docMk/>
            <pc:sldMk cId="3441525265" sldId="2147483466"/>
            <ac:graphicFrameMk id="7" creationId="{8E7EEE08-9220-3C4F-F340-C2E452A5880E}"/>
          </ac:graphicFrameMkLst>
        </pc:graphicFrameChg>
      </pc:sldChg>
    </pc:docChg>
  </pc:docChgLst>
  <pc:docChgLst>
    <pc:chgData name="小橋 ひかる(kobashi-hikaru.36z)" userId="803423bd-1353-4804-847d-8548a6a4834b" providerId="ADAL" clId="{78DCDE50-D4DD-411D-AAAE-147E3BC6C257}"/>
    <pc:docChg chg="undo custSel addSld delSld modSld delMainMaster">
      <pc:chgData name="小橋 ひかる(kobashi-hikaru.36z)" userId="803423bd-1353-4804-847d-8548a6a4834b" providerId="ADAL" clId="{78DCDE50-D4DD-411D-AAAE-147E3BC6C257}" dt="2025-06-24T10:14:37.650" v="686" actId="20577"/>
      <pc:docMkLst>
        <pc:docMk/>
      </pc:docMkLst>
      <pc:sldChg chg="addSp modSp mod">
        <pc:chgData name="小橋 ひかる(kobashi-hikaru.36z)" userId="803423bd-1353-4804-847d-8548a6a4834b" providerId="ADAL" clId="{78DCDE50-D4DD-411D-AAAE-147E3BC6C257}" dt="2025-06-24T09:14:15.897" v="321" actId="14100"/>
        <pc:sldMkLst>
          <pc:docMk/>
          <pc:sldMk cId="2434015137" sldId="2147477770"/>
        </pc:sldMkLst>
        <pc:spChg chg="add mod">
          <ac:chgData name="小橋 ひかる(kobashi-hikaru.36z)" userId="803423bd-1353-4804-847d-8548a6a4834b" providerId="ADAL" clId="{78DCDE50-D4DD-411D-AAAE-147E3BC6C257}" dt="2025-06-24T08:05:25.111" v="33" actId="122"/>
          <ac:spMkLst>
            <pc:docMk/>
            <pc:sldMk cId="2434015137" sldId="2147477770"/>
            <ac:spMk id="11" creationId="{DE4C8BC5-A315-876E-BC5C-95A406D3BE65}"/>
          </ac:spMkLst>
        </pc:spChg>
        <pc:spChg chg="add mod">
          <ac:chgData name="小橋 ひかる(kobashi-hikaru.36z)" userId="803423bd-1353-4804-847d-8548a6a4834b" providerId="ADAL" clId="{78DCDE50-D4DD-411D-AAAE-147E3BC6C257}" dt="2025-06-24T08:58:03.742" v="69" actId="1076"/>
          <ac:spMkLst>
            <pc:docMk/>
            <pc:sldMk cId="2434015137" sldId="2147477770"/>
            <ac:spMk id="12" creationId="{E25C6E28-5F3F-0691-C26F-8BBA80FE0D19}"/>
          </ac:spMkLst>
        </pc:spChg>
        <pc:spChg chg="mod">
          <ac:chgData name="小橋 ひかる(kobashi-hikaru.36z)" userId="803423bd-1353-4804-847d-8548a6a4834b" providerId="ADAL" clId="{78DCDE50-D4DD-411D-AAAE-147E3BC6C257}" dt="2025-06-24T08:57:56.556" v="68" actId="1076"/>
          <ac:spMkLst>
            <pc:docMk/>
            <pc:sldMk cId="2434015137" sldId="2147477770"/>
            <ac:spMk id="14" creationId="{8AB3D2A8-1050-E658-3712-84A3AB2D80D9}"/>
          </ac:spMkLst>
        </pc:spChg>
        <pc:grpChg chg="mod">
          <ac:chgData name="小橋 ひかる(kobashi-hikaru.36z)" userId="803423bd-1353-4804-847d-8548a6a4834b" providerId="ADAL" clId="{78DCDE50-D4DD-411D-AAAE-147E3BC6C257}" dt="2025-06-24T09:14:15.897" v="321" actId="14100"/>
          <ac:grpSpMkLst>
            <pc:docMk/>
            <pc:sldMk cId="2434015137" sldId="2147477770"/>
            <ac:grpSpMk id="2" creationId="{00000000-0000-0000-0000-000000000000}"/>
          </ac:grpSpMkLst>
        </pc:grpChg>
      </pc:sldChg>
      <pc:sldChg chg="del">
        <pc:chgData name="小橋 ひかる(kobashi-hikaru.36z)" userId="803423bd-1353-4804-847d-8548a6a4834b" providerId="ADAL" clId="{78DCDE50-D4DD-411D-AAAE-147E3BC6C257}" dt="2025-06-24T09:20:51.799" v="417" actId="47"/>
        <pc:sldMkLst>
          <pc:docMk/>
          <pc:sldMk cId="1701968357" sldId="2147483458"/>
        </pc:sldMkLst>
      </pc:sldChg>
      <pc:sldChg chg="del">
        <pc:chgData name="小橋 ひかる(kobashi-hikaru.36z)" userId="803423bd-1353-4804-847d-8548a6a4834b" providerId="ADAL" clId="{78DCDE50-D4DD-411D-AAAE-147E3BC6C257}" dt="2025-06-24T09:59:13.811" v="478" actId="47"/>
        <pc:sldMkLst>
          <pc:docMk/>
          <pc:sldMk cId="2333199867" sldId="2147483459"/>
        </pc:sldMkLst>
      </pc:sldChg>
      <pc:sldChg chg="del">
        <pc:chgData name="小橋 ひかる(kobashi-hikaru.36z)" userId="803423bd-1353-4804-847d-8548a6a4834b" providerId="ADAL" clId="{78DCDE50-D4DD-411D-AAAE-147E3BC6C257}" dt="2025-06-24T10:04:08.367" v="582" actId="47"/>
        <pc:sldMkLst>
          <pc:docMk/>
          <pc:sldMk cId="718789346" sldId="2147483460"/>
        </pc:sldMkLst>
      </pc:sldChg>
      <pc:sldChg chg="del">
        <pc:chgData name="小橋 ひかる(kobashi-hikaru.36z)" userId="803423bd-1353-4804-847d-8548a6a4834b" providerId="ADAL" clId="{78DCDE50-D4DD-411D-AAAE-147E3BC6C257}" dt="2025-06-24T10:07:52.940" v="684" actId="47"/>
        <pc:sldMkLst>
          <pc:docMk/>
          <pc:sldMk cId="2099862747" sldId="2147483461"/>
        </pc:sldMkLst>
      </pc:sldChg>
      <pc:sldChg chg="modSp del mod">
        <pc:chgData name="小橋 ひかる(kobashi-hikaru.36z)" userId="803423bd-1353-4804-847d-8548a6a4834b" providerId="ADAL" clId="{78DCDE50-D4DD-411D-AAAE-147E3BC6C257}" dt="2025-06-24T09:14:26.842" v="322" actId="47"/>
        <pc:sldMkLst>
          <pc:docMk/>
          <pc:sldMk cId="3441525265" sldId="2147483466"/>
        </pc:sldMkLst>
        <pc:graphicFrameChg chg="modGraphic">
          <ac:chgData name="小橋 ひかる(kobashi-hikaru.36z)" userId="803423bd-1353-4804-847d-8548a6a4834b" providerId="ADAL" clId="{78DCDE50-D4DD-411D-AAAE-147E3BC6C257}" dt="2025-06-24T08:59:00.947" v="80" actId="14734"/>
          <ac:graphicFrameMkLst>
            <pc:docMk/>
            <pc:sldMk cId="3441525265" sldId="2147483466"/>
            <ac:graphicFrameMk id="3" creationId="{2A1C1F96-CF88-02A4-DA1E-EFA437EF5394}"/>
          </ac:graphicFrameMkLst>
        </pc:graphicFrameChg>
      </pc:sldChg>
      <pc:sldChg chg="addSp delSp modSp add mod">
        <pc:chgData name="小橋 ひかる(kobashi-hikaru.36z)" userId="803423bd-1353-4804-847d-8548a6a4834b" providerId="ADAL" clId="{78DCDE50-D4DD-411D-AAAE-147E3BC6C257}" dt="2025-06-24T09:58:28.672" v="475" actId="1076"/>
        <pc:sldMkLst>
          <pc:docMk/>
          <pc:sldMk cId="1610593736" sldId="2147483467"/>
        </pc:sldMkLst>
        <pc:spChg chg="del">
          <ac:chgData name="小橋 ひかる(kobashi-hikaru.36z)" userId="803423bd-1353-4804-847d-8548a6a4834b" providerId="ADAL" clId="{78DCDE50-D4DD-411D-AAAE-147E3BC6C257}" dt="2025-06-24T09:06:58.929" v="193" actId="478"/>
          <ac:spMkLst>
            <pc:docMk/>
            <pc:sldMk cId="1610593736" sldId="2147483467"/>
            <ac:spMk id="11" creationId="{DE4C8BC5-A315-876E-BC5C-95A406D3BE65}"/>
          </ac:spMkLst>
        </pc:spChg>
        <pc:spChg chg="add del mod">
          <ac:chgData name="小橋 ひかる(kobashi-hikaru.36z)" userId="803423bd-1353-4804-847d-8548a6a4834b" providerId="ADAL" clId="{78DCDE50-D4DD-411D-AAAE-147E3BC6C257}" dt="2025-06-24T08:58:55.765" v="78"/>
          <ac:spMkLst>
            <pc:docMk/>
            <pc:sldMk cId="1610593736" sldId="2147483467"/>
            <ac:spMk id="12" creationId="{4CF9D099-4A87-3FD4-1464-719DA50FAF65}"/>
          </ac:spMkLst>
        </pc:spChg>
        <pc:spChg chg="mod">
          <ac:chgData name="小橋 ひかる(kobashi-hikaru.36z)" userId="803423bd-1353-4804-847d-8548a6a4834b" providerId="ADAL" clId="{78DCDE50-D4DD-411D-AAAE-147E3BC6C257}" dt="2025-06-24T08:58:26.296" v="71" actId="20577"/>
          <ac:spMkLst>
            <pc:docMk/>
            <pc:sldMk cId="1610593736" sldId="2147483467"/>
            <ac:spMk id="13" creationId="{00000000-0000-0000-0000-000000000000}"/>
          </ac:spMkLst>
        </pc:spChg>
        <pc:spChg chg="mod">
          <ac:chgData name="小橋 ひかる(kobashi-hikaru.36z)" userId="803423bd-1353-4804-847d-8548a6a4834b" providerId="ADAL" clId="{78DCDE50-D4DD-411D-AAAE-147E3BC6C257}" dt="2025-06-24T09:19:30.312" v="413" actId="20577"/>
          <ac:spMkLst>
            <pc:docMk/>
            <pc:sldMk cId="1610593736" sldId="2147483467"/>
            <ac:spMk id="14" creationId="{8AB3D2A8-1050-E658-3712-84A3AB2D80D9}"/>
          </ac:spMkLst>
        </pc:spChg>
        <pc:spChg chg="add mod">
          <ac:chgData name="小橋 ひかる(kobashi-hikaru.36z)" userId="803423bd-1353-4804-847d-8548a6a4834b" providerId="ADAL" clId="{78DCDE50-D4DD-411D-AAAE-147E3BC6C257}" dt="2025-06-24T08:59:51.023" v="96" actId="1076"/>
          <ac:spMkLst>
            <pc:docMk/>
            <pc:sldMk cId="1610593736" sldId="2147483467"/>
            <ac:spMk id="15" creationId="{3B07DD70-883F-C617-5700-E8928B1B2528}"/>
          </ac:spMkLst>
        </pc:spChg>
        <pc:spChg chg="add mod">
          <ac:chgData name="小橋 ひかる(kobashi-hikaru.36z)" userId="803423bd-1353-4804-847d-8548a6a4834b" providerId="ADAL" clId="{78DCDE50-D4DD-411D-AAAE-147E3BC6C257}" dt="2025-06-24T09:09:29.101" v="251" actId="20577"/>
          <ac:spMkLst>
            <pc:docMk/>
            <pc:sldMk cId="1610593736" sldId="2147483467"/>
            <ac:spMk id="16" creationId="{3E63B13F-63D4-4BA3-F0CD-BAE189889303}"/>
          </ac:spMkLst>
        </pc:spChg>
        <pc:spChg chg="add mod">
          <ac:chgData name="小橋 ひかる(kobashi-hikaru.36z)" userId="803423bd-1353-4804-847d-8548a6a4834b" providerId="ADAL" clId="{78DCDE50-D4DD-411D-AAAE-147E3BC6C257}" dt="2025-06-24T09:58:28.672" v="475" actId="1076"/>
          <ac:spMkLst>
            <pc:docMk/>
            <pc:sldMk cId="1610593736" sldId="2147483467"/>
            <ac:spMk id="17" creationId="{9A2998ED-E8A3-C22E-BBFA-078D72AC84B9}"/>
          </ac:spMkLst>
        </pc:spChg>
        <pc:spChg chg="add mod">
          <ac:chgData name="小橋 ひかる(kobashi-hikaru.36z)" userId="803423bd-1353-4804-847d-8548a6a4834b" providerId="ADAL" clId="{78DCDE50-D4DD-411D-AAAE-147E3BC6C257}" dt="2025-06-24T09:12:35.835" v="319" actId="1076"/>
          <ac:spMkLst>
            <pc:docMk/>
            <pc:sldMk cId="1610593736" sldId="2147483467"/>
            <ac:spMk id="18" creationId="{C23993DD-7991-F6DE-E190-8EF15699045C}"/>
          </ac:spMkLst>
        </pc:spChg>
        <pc:spChg chg="mod">
          <ac:chgData name="小橋 ひかる(kobashi-hikaru.36z)" userId="803423bd-1353-4804-847d-8548a6a4834b" providerId="ADAL" clId="{78DCDE50-D4DD-411D-AAAE-147E3BC6C257}" dt="2025-06-24T09:19:33.650" v="414" actId="20577"/>
          <ac:spMkLst>
            <pc:docMk/>
            <pc:sldMk cId="1610593736" sldId="2147483467"/>
            <ac:spMk id="25" creationId="{10E34110-F4B1-7F0F-6916-FBFA9E7A7961}"/>
          </ac:spMkLst>
        </pc:spChg>
        <pc:grpChg chg="mod">
          <ac:chgData name="小橋 ひかる(kobashi-hikaru.36z)" userId="803423bd-1353-4804-847d-8548a6a4834b" providerId="ADAL" clId="{78DCDE50-D4DD-411D-AAAE-147E3BC6C257}" dt="2025-06-24T09:11:48.711" v="315" actId="14100"/>
          <ac:grpSpMkLst>
            <pc:docMk/>
            <pc:sldMk cId="1610593736" sldId="2147483467"/>
            <ac:grpSpMk id="2" creationId="{00000000-0000-0000-0000-000000000000}"/>
          </ac:grpSpMkLst>
        </pc:grpChg>
      </pc:sldChg>
      <pc:sldChg chg="modSp add mod">
        <pc:chgData name="小橋 ひかる(kobashi-hikaru.36z)" userId="803423bd-1353-4804-847d-8548a6a4834b" providerId="ADAL" clId="{78DCDE50-D4DD-411D-AAAE-147E3BC6C257}" dt="2025-06-24T09:58:34.474" v="476" actId="1076"/>
        <pc:sldMkLst>
          <pc:docMk/>
          <pc:sldMk cId="570666090" sldId="2147483468"/>
        </pc:sldMkLst>
        <pc:spChg chg="mod">
          <ac:chgData name="小橋 ひかる(kobashi-hikaru.36z)" userId="803423bd-1353-4804-847d-8548a6a4834b" providerId="ADAL" clId="{78DCDE50-D4DD-411D-AAAE-147E3BC6C257}" dt="2025-06-24T09:14:46.084" v="351"/>
          <ac:spMkLst>
            <pc:docMk/>
            <pc:sldMk cId="570666090" sldId="2147483468"/>
            <ac:spMk id="13" creationId="{00000000-0000-0000-0000-000000000000}"/>
          </ac:spMkLst>
        </pc:spChg>
        <pc:spChg chg="mod">
          <ac:chgData name="小橋 ひかる(kobashi-hikaru.36z)" userId="803423bd-1353-4804-847d-8548a6a4834b" providerId="ADAL" clId="{78DCDE50-D4DD-411D-AAAE-147E3BC6C257}" dt="2025-06-24T09:19:39.325" v="415" actId="20577"/>
          <ac:spMkLst>
            <pc:docMk/>
            <pc:sldMk cId="570666090" sldId="2147483468"/>
            <ac:spMk id="14" creationId="{8AB3D2A8-1050-E658-3712-84A3AB2D80D9}"/>
          </ac:spMkLst>
        </pc:spChg>
        <pc:spChg chg="mod">
          <ac:chgData name="小橋 ひかる(kobashi-hikaru.36z)" userId="803423bd-1353-4804-847d-8548a6a4834b" providerId="ADAL" clId="{78DCDE50-D4DD-411D-AAAE-147E3BC6C257}" dt="2025-06-24T09:15:26.580" v="353" actId="20577"/>
          <ac:spMkLst>
            <pc:docMk/>
            <pc:sldMk cId="570666090" sldId="2147483468"/>
            <ac:spMk id="15" creationId="{3B07DD70-883F-C617-5700-E8928B1B2528}"/>
          </ac:spMkLst>
        </pc:spChg>
        <pc:spChg chg="mod">
          <ac:chgData name="小橋 ひかる(kobashi-hikaru.36z)" userId="803423bd-1353-4804-847d-8548a6a4834b" providerId="ADAL" clId="{78DCDE50-D4DD-411D-AAAE-147E3BC6C257}" dt="2025-06-24T09:16:38.662" v="361" actId="20577"/>
          <ac:spMkLst>
            <pc:docMk/>
            <pc:sldMk cId="570666090" sldId="2147483468"/>
            <ac:spMk id="16" creationId="{3E63B13F-63D4-4BA3-F0CD-BAE189889303}"/>
          </ac:spMkLst>
        </pc:spChg>
        <pc:spChg chg="mod">
          <ac:chgData name="小橋 ひかる(kobashi-hikaru.36z)" userId="803423bd-1353-4804-847d-8548a6a4834b" providerId="ADAL" clId="{78DCDE50-D4DD-411D-AAAE-147E3BC6C257}" dt="2025-06-24T09:58:34.474" v="476" actId="1076"/>
          <ac:spMkLst>
            <pc:docMk/>
            <pc:sldMk cId="570666090" sldId="2147483468"/>
            <ac:spMk id="17" creationId="{9A2998ED-E8A3-C22E-BBFA-078D72AC84B9}"/>
          </ac:spMkLst>
        </pc:spChg>
        <pc:spChg chg="mod">
          <ac:chgData name="小橋 ひかる(kobashi-hikaru.36z)" userId="803423bd-1353-4804-847d-8548a6a4834b" providerId="ADAL" clId="{78DCDE50-D4DD-411D-AAAE-147E3BC6C257}" dt="2025-06-24T09:19:42.357" v="416" actId="20577"/>
          <ac:spMkLst>
            <pc:docMk/>
            <pc:sldMk cId="570666090" sldId="2147483468"/>
            <ac:spMk id="25" creationId="{10E34110-F4B1-7F0F-6916-FBFA9E7A7961}"/>
          </ac:spMkLst>
        </pc:spChg>
      </pc:sldChg>
      <pc:sldChg chg="add del">
        <pc:chgData name="小橋 ひかる(kobashi-hikaru.36z)" userId="803423bd-1353-4804-847d-8548a6a4834b" providerId="ADAL" clId="{78DCDE50-D4DD-411D-AAAE-147E3BC6C257}" dt="2025-06-24T09:05:26.583" v="180" actId="47"/>
        <pc:sldMkLst>
          <pc:docMk/>
          <pc:sldMk cId="1941814673" sldId="2147483468"/>
        </pc:sldMkLst>
      </pc:sldChg>
      <pc:sldChg chg="add del">
        <pc:chgData name="小橋 ひかる(kobashi-hikaru.36z)" userId="803423bd-1353-4804-847d-8548a6a4834b" providerId="ADAL" clId="{78DCDE50-D4DD-411D-AAAE-147E3BC6C257}" dt="2025-06-24T09:05:28.453" v="181" actId="47"/>
        <pc:sldMkLst>
          <pc:docMk/>
          <pc:sldMk cId="1874152431" sldId="2147483469"/>
        </pc:sldMkLst>
      </pc:sldChg>
      <pc:sldChg chg="modSp add mod">
        <pc:chgData name="小橋 ひかる(kobashi-hikaru.36z)" userId="803423bd-1353-4804-847d-8548a6a4834b" providerId="ADAL" clId="{78DCDE50-D4DD-411D-AAAE-147E3BC6C257}" dt="2025-06-24T09:58:52.028" v="477" actId="1076"/>
        <pc:sldMkLst>
          <pc:docMk/>
          <pc:sldMk cId="2659361393" sldId="2147483469"/>
        </pc:sldMkLst>
        <pc:spChg chg="mod">
          <ac:chgData name="小橋 ひかる(kobashi-hikaru.36z)" userId="803423bd-1353-4804-847d-8548a6a4834b" providerId="ADAL" clId="{78DCDE50-D4DD-411D-AAAE-147E3BC6C257}" dt="2025-06-24T09:21:08.667" v="434"/>
          <ac:spMkLst>
            <pc:docMk/>
            <pc:sldMk cId="2659361393" sldId="2147483469"/>
            <ac:spMk id="13" creationId="{00000000-0000-0000-0000-000000000000}"/>
          </ac:spMkLst>
        </pc:spChg>
        <pc:spChg chg="mod">
          <ac:chgData name="小橋 ひかる(kobashi-hikaru.36z)" userId="803423bd-1353-4804-847d-8548a6a4834b" providerId="ADAL" clId="{78DCDE50-D4DD-411D-AAAE-147E3BC6C257}" dt="2025-06-24T09:55:31.832" v="453"/>
          <ac:spMkLst>
            <pc:docMk/>
            <pc:sldMk cId="2659361393" sldId="2147483469"/>
            <ac:spMk id="14" creationId="{8AB3D2A8-1050-E658-3712-84A3AB2D80D9}"/>
          </ac:spMkLst>
        </pc:spChg>
        <pc:spChg chg="mod">
          <ac:chgData name="小橋 ひかる(kobashi-hikaru.36z)" userId="803423bd-1353-4804-847d-8548a6a4834b" providerId="ADAL" clId="{78DCDE50-D4DD-411D-AAAE-147E3BC6C257}" dt="2025-06-24T09:54:51.441" v="436" actId="20577"/>
          <ac:spMkLst>
            <pc:docMk/>
            <pc:sldMk cId="2659361393" sldId="2147483469"/>
            <ac:spMk id="15" creationId="{3B07DD70-883F-C617-5700-E8928B1B2528}"/>
          </ac:spMkLst>
        </pc:spChg>
        <pc:spChg chg="mod">
          <ac:chgData name="小橋 ひかる(kobashi-hikaru.36z)" userId="803423bd-1353-4804-847d-8548a6a4834b" providerId="ADAL" clId="{78DCDE50-D4DD-411D-AAAE-147E3BC6C257}" dt="2025-06-24T09:55:44.703" v="455"/>
          <ac:spMkLst>
            <pc:docMk/>
            <pc:sldMk cId="2659361393" sldId="2147483469"/>
            <ac:spMk id="16" creationId="{3E63B13F-63D4-4BA3-F0CD-BAE189889303}"/>
          </ac:spMkLst>
        </pc:spChg>
        <pc:spChg chg="mod">
          <ac:chgData name="小橋 ひかる(kobashi-hikaru.36z)" userId="803423bd-1353-4804-847d-8548a6a4834b" providerId="ADAL" clId="{78DCDE50-D4DD-411D-AAAE-147E3BC6C257}" dt="2025-06-24T09:58:52.028" v="477" actId="1076"/>
          <ac:spMkLst>
            <pc:docMk/>
            <pc:sldMk cId="2659361393" sldId="2147483469"/>
            <ac:spMk id="17" creationId="{9A2998ED-E8A3-C22E-BBFA-078D72AC84B9}"/>
          </ac:spMkLst>
        </pc:spChg>
        <pc:spChg chg="mod">
          <ac:chgData name="小橋 ひかる(kobashi-hikaru.36z)" userId="803423bd-1353-4804-847d-8548a6a4834b" providerId="ADAL" clId="{78DCDE50-D4DD-411D-AAAE-147E3BC6C257}" dt="2025-06-24T09:57:07.080" v="470"/>
          <ac:spMkLst>
            <pc:docMk/>
            <pc:sldMk cId="2659361393" sldId="2147483469"/>
            <ac:spMk id="25" creationId="{10E34110-F4B1-7F0F-6916-FBFA9E7A7961}"/>
          </ac:spMkLst>
        </pc:spChg>
      </pc:sldChg>
      <pc:sldChg chg="add del">
        <pc:chgData name="小橋 ひかる(kobashi-hikaru.36z)" userId="803423bd-1353-4804-847d-8548a6a4834b" providerId="ADAL" clId="{78DCDE50-D4DD-411D-AAAE-147E3BC6C257}" dt="2025-06-24T09:05:34.952" v="182" actId="47"/>
        <pc:sldMkLst>
          <pc:docMk/>
          <pc:sldMk cId="664585929" sldId="2147483470"/>
        </pc:sldMkLst>
      </pc:sldChg>
      <pc:sldChg chg="modSp add mod">
        <pc:chgData name="小橋 ひかる(kobashi-hikaru.36z)" userId="803423bd-1353-4804-847d-8548a6a4834b" providerId="ADAL" clId="{78DCDE50-D4DD-411D-AAAE-147E3BC6C257}" dt="2025-06-24T10:14:37.650" v="686" actId="20577"/>
        <pc:sldMkLst>
          <pc:docMk/>
          <pc:sldMk cId="3250266370" sldId="2147483470"/>
        </pc:sldMkLst>
        <pc:spChg chg="mod">
          <ac:chgData name="小橋 ひかる(kobashi-hikaru.36z)" userId="803423bd-1353-4804-847d-8548a6a4834b" providerId="ADAL" clId="{78DCDE50-D4DD-411D-AAAE-147E3BC6C257}" dt="2025-06-24T09:59:32.651" v="504"/>
          <ac:spMkLst>
            <pc:docMk/>
            <pc:sldMk cId="3250266370" sldId="2147483470"/>
            <ac:spMk id="13" creationId="{00000000-0000-0000-0000-000000000000}"/>
          </ac:spMkLst>
        </pc:spChg>
        <pc:spChg chg="mod">
          <ac:chgData name="小橋 ひかる(kobashi-hikaru.36z)" userId="803423bd-1353-4804-847d-8548a6a4834b" providerId="ADAL" clId="{78DCDE50-D4DD-411D-AAAE-147E3BC6C257}" dt="2025-06-24T10:00:55.782" v="516"/>
          <ac:spMkLst>
            <pc:docMk/>
            <pc:sldMk cId="3250266370" sldId="2147483470"/>
            <ac:spMk id="14" creationId="{8AB3D2A8-1050-E658-3712-84A3AB2D80D9}"/>
          </ac:spMkLst>
        </pc:spChg>
        <pc:spChg chg="mod">
          <ac:chgData name="小橋 ひかる(kobashi-hikaru.36z)" userId="803423bd-1353-4804-847d-8548a6a4834b" providerId="ADAL" clId="{78DCDE50-D4DD-411D-AAAE-147E3BC6C257}" dt="2025-06-24T09:59:51.350" v="506" actId="20577"/>
          <ac:spMkLst>
            <pc:docMk/>
            <pc:sldMk cId="3250266370" sldId="2147483470"/>
            <ac:spMk id="15" creationId="{3B07DD70-883F-C617-5700-E8928B1B2528}"/>
          </ac:spMkLst>
        </pc:spChg>
        <pc:spChg chg="mod">
          <ac:chgData name="小橋 ひかる(kobashi-hikaru.36z)" userId="803423bd-1353-4804-847d-8548a6a4834b" providerId="ADAL" clId="{78DCDE50-D4DD-411D-AAAE-147E3BC6C257}" dt="2025-06-24T10:01:14.411" v="518" actId="20577"/>
          <ac:spMkLst>
            <pc:docMk/>
            <pc:sldMk cId="3250266370" sldId="2147483470"/>
            <ac:spMk id="16" creationId="{3E63B13F-63D4-4BA3-F0CD-BAE189889303}"/>
          </ac:spMkLst>
        </pc:spChg>
        <pc:spChg chg="mod">
          <ac:chgData name="小橋 ひかる(kobashi-hikaru.36z)" userId="803423bd-1353-4804-847d-8548a6a4834b" providerId="ADAL" clId="{78DCDE50-D4DD-411D-AAAE-147E3BC6C257}" dt="2025-06-24T10:14:37.650" v="686" actId="20577"/>
          <ac:spMkLst>
            <pc:docMk/>
            <pc:sldMk cId="3250266370" sldId="2147483470"/>
            <ac:spMk id="17" creationId="{9A2998ED-E8A3-C22E-BBFA-078D72AC84B9}"/>
          </ac:spMkLst>
        </pc:spChg>
        <pc:spChg chg="mod">
          <ac:chgData name="小橋 ひかる(kobashi-hikaru.36z)" userId="803423bd-1353-4804-847d-8548a6a4834b" providerId="ADAL" clId="{78DCDE50-D4DD-411D-AAAE-147E3BC6C257}" dt="2025-06-24T10:03:05.502" v="580"/>
          <ac:spMkLst>
            <pc:docMk/>
            <pc:sldMk cId="3250266370" sldId="2147483470"/>
            <ac:spMk id="25" creationId="{10E34110-F4B1-7F0F-6916-FBFA9E7A7961}"/>
          </ac:spMkLst>
        </pc:spChg>
      </pc:sldChg>
      <pc:sldChg chg="add del">
        <pc:chgData name="小橋 ひかる(kobashi-hikaru.36z)" userId="803423bd-1353-4804-847d-8548a6a4834b" providerId="ADAL" clId="{78DCDE50-D4DD-411D-AAAE-147E3BC6C257}" dt="2025-06-24T09:05:37.341" v="183" actId="47"/>
        <pc:sldMkLst>
          <pc:docMk/>
          <pc:sldMk cId="191318020" sldId="2147483471"/>
        </pc:sldMkLst>
      </pc:sldChg>
      <pc:sldChg chg="modSp add mod">
        <pc:chgData name="小橋 ひかる(kobashi-hikaru.36z)" userId="803423bd-1353-4804-847d-8548a6a4834b" providerId="ADAL" clId="{78DCDE50-D4DD-411D-AAAE-147E3BC6C257}" dt="2025-06-24T10:07:38.860" v="683" actId="20577"/>
        <pc:sldMkLst>
          <pc:docMk/>
          <pc:sldMk cId="1289083530" sldId="2147483471"/>
        </pc:sldMkLst>
        <pc:spChg chg="mod">
          <ac:chgData name="小橋 ひかる(kobashi-hikaru.36z)" userId="803423bd-1353-4804-847d-8548a6a4834b" providerId="ADAL" clId="{78DCDE50-D4DD-411D-AAAE-147E3BC6C257}" dt="2025-06-24T10:04:41.226" v="658"/>
          <ac:spMkLst>
            <pc:docMk/>
            <pc:sldMk cId="1289083530" sldId="2147483471"/>
            <ac:spMk id="13" creationId="{00000000-0000-0000-0000-000000000000}"/>
          </ac:spMkLst>
        </pc:spChg>
        <pc:spChg chg="mod">
          <ac:chgData name="小橋 ひかる(kobashi-hikaru.36z)" userId="803423bd-1353-4804-847d-8548a6a4834b" providerId="ADAL" clId="{78DCDE50-D4DD-411D-AAAE-147E3BC6C257}" dt="2025-06-24T10:05:55.027" v="669" actId="20577"/>
          <ac:spMkLst>
            <pc:docMk/>
            <pc:sldMk cId="1289083530" sldId="2147483471"/>
            <ac:spMk id="14" creationId="{8AB3D2A8-1050-E658-3712-84A3AB2D80D9}"/>
          </ac:spMkLst>
        </pc:spChg>
        <pc:spChg chg="mod">
          <ac:chgData name="小橋 ひかる(kobashi-hikaru.36z)" userId="803423bd-1353-4804-847d-8548a6a4834b" providerId="ADAL" clId="{78DCDE50-D4DD-411D-AAAE-147E3BC6C257}" dt="2025-06-24T10:05:09.365" v="660" actId="20577"/>
          <ac:spMkLst>
            <pc:docMk/>
            <pc:sldMk cId="1289083530" sldId="2147483471"/>
            <ac:spMk id="15" creationId="{3B07DD70-883F-C617-5700-E8928B1B2528}"/>
          </ac:spMkLst>
        </pc:spChg>
        <pc:spChg chg="mod">
          <ac:chgData name="小橋 ひかる(kobashi-hikaru.36z)" userId="803423bd-1353-4804-847d-8548a6a4834b" providerId="ADAL" clId="{78DCDE50-D4DD-411D-AAAE-147E3BC6C257}" dt="2025-06-24T10:06:19.044" v="672" actId="20577"/>
          <ac:spMkLst>
            <pc:docMk/>
            <pc:sldMk cId="1289083530" sldId="2147483471"/>
            <ac:spMk id="16" creationId="{3E63B13F-63D4-4BA3-F0CD-BAE189889303}"/>
          </ac:spMkLst>
        </pc:spChg>
        <pc:spChg chg="mod">
          <ac:chgData name="小橋 ひかる(kobashi-hikaru.36z)" userId="803423bd-1353-4804-847d-8548a6a4834b" providerId="ADAL" clId="{78DCDE50-D4DD-411D-AAAE-147E3BC6C257}" dt="2025-06-24T10:07:38.860" v="683" actId="20577"/>
          <ac:spMkLst>
            <pc:docMk/>
            <pc:sldMk cId="1289083530" sldId="2147483471"/>
            <ac:spMk id="17" creationId="{9A2998ED-E8A3-C22E-BBFA-078D72AC84B9}"/>
          </ac:spMkLst>
        </pc:spChg>
        <pc:spChg chg="mod">
          <ac:chgData name="小橋 ひかる(kobashi-hikaru.36z)" userId="803423bd-1353-4804-847d-8548a6a4834b" providerId="ADAL" clId="{78DCDE50-D4DD-411D-AAAE-147E3BC6C257}" dt="2025-06-24T10:07:10.077" v="678" actId="20577"/>
          <ac:spMkLst>
            <pc:docMk/>
            <pc:sldMk cId="1289083530" sldId="2147483471"/>
            <ac:spMk id="25" creationId="{10E34110-F4B1-7F0F-6916-FBFA9E7A7961}"/>
          </ac:spMkLst>
        </pc:spChg>
      </pc:sldChg>
      <pc:sldChg chg="add del">
        <pc:chgData name="小橋 ひかる(kobashi-hikaru.36z)" userId="803423bd-1353-4804-847d-8548a6a4834b" providerId="ADAL" clId="{78DCDE50-D4DD-411D-AAAE-147E3BC6C257}" dt="2025-06-24T10:04:09.955" v="583" actId="47"/>
        <pc:sldMkLst>
          <pc:docMk/>
          <pc:sldMk cId="2761281253" sldId="2147483471"/>
        </pc:sldMkLst>
      </pc:sldChg>
      <pc:sldMasterChg chg="del delSldLayout">
        <pc:chgData name="小橋 ひかる(kobashi-hikaru.36z)" userId="803423bd-1353-4804-847d-8548a6a4834b" providerId="ADAL" clId="{78DCDE50-D4DD-411D-AAAE-147E3BC6C257}" dt="2025-06-24T10:07:52.940" v="684" actId="47"/>
        <pc:sldMasterMkLst>
          <pc:docMk/>
          <pc:sldMasterMk cId="2630158786" sldId="2147484116"/>
        </pc:sldMasterMkLst>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3436605579" sldId="2147484117"/>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2705613770" sldId="2147484118"/>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3915156905" sldId="2147484119"/>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1265819183" sldId="2147484120"/>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2215115111" sldId="2147484121"/>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2376766807" sldId="2147484122"/>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1016618727" sldId="2147484123"/>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525649553" sldId="2147484124"/>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3931185553" sldId="2147484125"/>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4183122241" sldId="2147484126"/>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787157895" sldId="2147484127"/>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3738428010" sldId="2147484128"/>
          </pc:sldLayoutMkLst>
        </pc:sldLayoutChg>
        <pc:sldLayoutChg chg="del">
          <pc:chgData name="小橋 ひかる(kobashi-hikaru.36z)" userId="803423bd-1353-4804-847d-8548a6a4834b" providerId="ADAL" clId="{78DCDE50-D4DD-411D-AAAE-147E3BC6C257}" dt="2025-06-24T10:07:52.940" v="684" actId="47"/>
          <pc:sldLayoutMkLst>
            <pc:docMk/>
            <pc:sldMasterMk cId="2630158786" sldId="2147484116"/>
            <pc:sldLayoutMk cId="1679090105" sldId="2147484129"/>
          </pc:sldLayoutMkLst>
        </pc:sldLayoutChg>
        <pc:sldLayoutChg chg="del">
          <pc:chgData name="小橋 ひかる(kobashi-hikaru.36z)" userId="803423bd-1353-4804-847d-8548a6a4834b" providerId="ADAL" clId="{78DCDE50-D4DD-411D-AAAE-147E3BC6C257}" dt="2025-06-24T09:05:37.341" v="183" actId="47"/>
          <pc:sldLayoutMkLst>
            <pc:docMk/>
            <pc:sldMasterMk cId="2630158786" sldId="2147484116"/>
            <pc:sldLayoutMk cId="4060070021" sldId="2147484130"/>
          </pc:sldLayoutMkLst>
        </pc:sldLayoutChg>
      </pc:sldMasterChg>
    </pc:docChg>
  </pc:docChgLst>
  <pc:docChgLst>
    <pc:chgData name="小橋 ひかる(kobashi-hikaru.36z)" userId="803423bd-1353-4804-847d-8548a6a4834b" providerId="ADAL" clId="{655D4083-550B-4F27-8E8A-D8AA787102BC}"/>
    <pc:docChg chg="modSld">
      <pc:chgData name="小橋 ひかる(kobashi-hikaru.36z)" userId="803423bd-1353-4804-847d-8548a6a4834b" providerId="ADAL" clId="{655D4083-550B-4F27-8E8A-D8AA787102BC}" dt="2025-01-28T02:25:09.251" v="75"/>
      <pc:docMkLst>
        <pc:docMk/>
      </pc:docMkLst>
      <pc:sldChg chg="modSp mod">
        <pc:chgData name="小橋 ひかる(kobashi-hikaru.36z)" userId="803423bd-1353-4804-847d-8548a6a4834b" providerId="ADAL" clId="{655D4083-550B-4F27-8E8A-D8AA787102BC}" dt="2025-01-28T02:25:09.251" v="75"/>
        <pc:sldMkLst>
          <pc:docMk/>
          <pc:sldMk cId="2434015137" sldId="2147477770"/>
        </pc:sldMkLst>
        <pc:spChg chg="mod">
          <ac:chgData name="小橋 ひかる(kobashi-hikaru.36z)" userId="803423bd-1353-4804-847d-8548a6a4834b" providerId="ADAL" clId="{655D4083-550B-4F27-8E8A-D8AA787102BC}" dt="2025-01-28T02:25:09.251" v="75"/>
          <ac:spMkLst>
            <pc:docMk/>
            <pc:sldMk cId="2434015137" sldId="2147477770"/>
            <ac:spMk id="25" creationId="{10E34110-F4B1-7F0F-6916-FBFA9E7A7961}"/>
          </ac:spMkLst>
        </pc:spChg>
        <pc:spChg chg="mod">
          <ac:chgData name="小橋 ひかる(kobashi-hikaru.36z)" userId="803423bd-1353-4804-847d-8548a6a4834b" providerId="ADAL" clId="{655D4083-550B-4F27-8E8A-D8AA787102BC}" dt="2025-01-28T02:22:24.896" v="11"/>
          <ac:spMkLst>
            <pc:docMk/>
            <pc:sldMk cId="2434015137" sldId="2147477770"/>
            <ac:spMk id="35" creationId="{053B0485-00BC-3E4F-B797-35CB015D43DD}"/>
          </ac:spMkLst>
        </pc:spChg>
        <pc:spChg chg="mod">
          <ac:chgData name="小橋 ひかる(kobashi-hikaru.36z)" userId="803423bd-1353-4804-847d-8548a6a4834b" providerId="ADAL" clId="{655D4083-550B-4F27-8E8A-D8AA787102BC}" dt="2025-01-28T02:22:36.122" v="37"/>
          <ac:spMkLst>
            <pc:docMk/>
            <pc:sldMk cId="2434015137" sldId="2147477770"/>
            <ac:spMk id="38" creationId="{053B0485-00BC-3E4F-B797-35CB015D43DD}"/>
          </ac:spMkLst>
        </pc:spChg>
      </pc:sldChg>
    </pc:docChg>
  </pc:docChgLst>
  <pc:docChgLst>
    <pc:chgData name="小橋 ひかる(kobashi-hikaru.36z)" userId="803423bd-1353-4804-847d-8548a6a4834b" providerId="ADAL" clId="{F45F6C05-769A-43C1-BEEF-1C7207C6B967}"/>
    <pc:docChg chg="modSld">
      <pc:chgData name="小橋 ひかる(kobashi-hikaru.36z)" userId="803423bd-1353-4804-847d-8548a6a4834b" providerId="ADAL" clId="{F45F6C05-769A-43C1-BEEF-1C7207C6B967}" dt="2025-06-25T01:53:07.381" v="17" actId="20577"/>
      <pc:docMkLst>
        <pc:docMk/>
      </pc:docMkLst>
      <pc:sldChg chg="modSp mod">
        <pc:chgData name="小橋 ひかる(kobashi-hikaru.36z)" userId="803423bd-1353-4804-847d-8548a6a4834b" providerId="ADAL" clId="{F45F6C05-769A-43C1-BEEF-1C7207C6B967}" dt="2025-06-25T01:53:07.381" v="17" actId="20577"/>
        <pc:sldMkLst>
          <pc:docMk/>
          <pc:sldMk cId="1289083530" sldId="2147483471"/>
        </pc:sldMkLst>
        <pc:spChg chg="mod">
          <ac:chgData name="小橋 ひかる(kobashi-hikaru.36z)" userId="803423bd-1353-4804-847d-8548a6a4834b" providerId="ADAL" clId="{F45F6C05-769A-43C1-BEEF-1C7207C6B967}" dt="2025-06-25T01:53:07.381" v="17" actId="20577"/>
          <ac:spMkLst>
            <pc:docMk/>
            <pc:sldMk cId="1289083530" sldId="2147483471"/>
            <ac:spMk id="25" creationId="{10E34110-F4B1-7F0F-6916-FBFA9E7A7961}"/>
          </ac:spMkLst>
        </pc:spChg>
      </pc:sldChg>
    </pc:docChg>
  </pc:docChgLst>
  <pc:docChgLst>
    <pc:chgData name="長岡 真理(nagaoka-mari.vd5)" userId="dbf7acfd-a2c4-43fd-ae8e-ed5f70f6a06c" providerId="ADAL" clId="{AF62DF38-6EB7-499D-A241-78513986D266}"/>
    <pc:docChg chg="modSld">
      <pc:chgData name="長岡 真理(nagaoka-mari.vd5)" userId="dbf7acfd-a2c4-43fd-ae8e-ed5f70f6a06c" providerId="ADAL" clId="{AF62DF38-6EB7-499D-A241-78513986D266}" dt="2025-03-10T07:29:01.556" v="11"/>
      <pc:docMkLst>
        <pc:docMk/>
      </pc:docMkLst>
      <pc:sldChg chg="modSp mod">
        <pc:chgData name="長岡 真理(nagaoka-mari.vd5)" userId="dbf7acfd-a2c4-43fd-ae8e-ed5f70f6a06c" providerId="ADAL" clId="{AF62DF38-6EB7-499D-A241-78513986D266}" dt="2025-03-10T07:29:01.556" v="11"/>
        <pc:sldMkLst>
          <pc:docMk/>
          <pc:sldMk cId="1701968357" sldId="2147483458"/>
        </pc:sldMkLst>
        <pc:graphicFrameChg chg="mod modGraphic">
          <ac:chgData name="長岡 真理(nagaoka-mari.vd5)" userId="dbf7acfd-a2c4-43fd-ae8e-ed5f70f6a06c" providerId="ADAL" clId="{AF62DF38-6EB7-499D-A241-78513986D266}" dt="2025-03-10T07:29:01.556" v="11"/>
          <ac:graphicFrameMkLst>
            <pc:docMk/>
            <pc:sldMk cId="1701968357" sldId="2147483458"/>
            <ac:graphicFrameMk id="50" creationId="{E45C1ED5-B90E-303F-338C-6570CF42F6F6}"/>
          </ac:graphicFrameMkLst>
        </pc:graphicFrameChg>
      </pc:sldChg>
    </pc:docChg>
  </pc:docChgLst>
  <pc:docChgLst>
    <pc:chgData name="長岡 真理(nagaoka-mari.vd5)" userId="S::nmied@lansys.mhlw.go.jp::dbf7acfd-a2c4-43fd-ae8e-ed5f70f6a06c" providerId="AD" clId="Web-{EBC1D695-1ECD-F69B-9AEB-5F7638828778}"/>
    <pc:docChg chg="modSld">
      <pc:chgData name="長岡 真理(nagaoka-mari.vd5)" userId="S::nmied@lansys.mhlw.go.jp::dbf7acfd-a2c4-43fd-ae8e-ed5f70f6a06c" providerId="AD" clId="Web-{EBC1D695-1ECD-F69B-9AEB-5F7638828778}" dt="2025-03-24T09:24:20.987" v="4" actId="20577"/>
      <pc:docMkLst>
        <pc:docMk/>
      </pc:docMkLst>
      <pc:sldChg chg="modSp">
        <pc:chgData name="長岡 真理(nagaoka-mari.vd5)" userId="S::nmied@lansys.mhlw.go.jp::dbf7acfd-a2c4-43fd-ae8e-ed5f70f6a06c" providerId="AD" clId="Web-{EBC1D695-1ECD-F69B-9AEB-5F7638828778}" dt="2025-03-24T09:24:06.143" v="1" actId="20577"/>
        <pc:sldMkLst>
          <pc:docMk/>
          <pc:sldMk cId="1701968357" sldId="2147483458"/>
        </pc:sldMkLst>
        <pc:spChg chg="mod">
          <ac:chgData name="長岡 真理(nagaoka-mari.vd5)" userId="S::nmied@lansys.mhlw.go.jp::dbf7acfd-a2c4-43fd-ae8e-ed5f70f6a06c" providerId="AD" clId="Web-{EBC1D695-1ECD-F69B-9AEB-5F7638828778}" dt="2025-03-24T09:24:06.143" v="1" actId="20577"/>
          <ac:spMkLst>
            <pc:docMk/>
            <pc:sldMk cId="1701968357" sldId="2147483458"/>
            <ac:spMk id="4" creationId="{867413C4-DC14-470F-D08C-609D9E3AFD2A}"/>
          </ac:spMkLst>
        </pc:spChg>
      </pc:sldChg>
      <pc:sldChg chg="modSp">
        <pc:chgData name="長岡 真理(nagaoka-mari.vd5)" userId="S::nmied@lansys.mhlw.go.jp::dbf7acfd-a2c4-43fd-ae8e-ed5f70f6a06c" providerId="AD" clId="Web-{EBC1D695-1ECD-F69B-9AEB-5F7638828778}" dt="2025-03-24T09:23:58.892" v="0" actId="20577"/>
        <pc:sldMkLst>
          <pc:docMk/>
          <pc:sldMk cId="2333199867" sldId="2147483459"/>
        </pc:sldMkLst>
        <pc:spChg chg="mod">
          <ac:chgData name="長岡 真理(nagaoka-mari.vd5)" userId="S::nmied@lansys.mhlw.go.jp::dbf7acfd-a2c4-43fd-ae8e-ed5f70f6a06c" providerId="AD" clId="Web-{EBC1D695-1ECD-F69B-9AEB-5F7638828778}" dt="2025-03-24T09:23:58.892" v="0" actId="20577"/>
          <ac:spMkLst>
            <pc:docMk/>
            <pc:sldMk cId="2333199867" sldId="2147483459"/>
            <ac:spMk id="2" creationId="{66A062D9-E780-ACEF-AF43-4E9459A56548}"/>
          </ac:spMkLst>
        </pc:spChg>
      </pc:sldChg>
      <pc:sldChg chg="modSp">
        <pc:chgData name="長岡 真理(nagaoka-mari.vd5)" userId="S::nmied@lansys.mhlw.go.jp::dbf7acfd-a2c4-43fd-ae8e-ed5f70f6a06c" providerId="AD" clId="Web-{EBC1D695-1ECD-F69B-9AEB-5F7638828778}" dt="2025-03-24T09:24:16.034" v="3" actId="20577"/>
        <pc:sldMkLst>
          <pc:docMk/>
          <pc:sldMk cId="718789346" sldId="2147483460"/>
        </pc:sldMkLst>
        <pc:spChg chg="mod">
          <ac:chgData name="長岡 真理(nagaoka-mari.vd5)" userId="S::nmied@lansys.mhlw.go.jp::dbf7acfd-a2c4-43fd-ae8e-ed5f70f6a06c" providerId="AD" clId="Web-{EBC1D695-1ECD-F69B-9AEB-5F7638828778}" dt="2025-03-24T09:24:16.034" v="3" actId="20577"/>
          <ac:spMkLst>
            <pc:docMk/>
            <pc:sldMk cId="718789346" sldId="2147483460"/>
            <ac:spMk id="4" creationId="{E574F488-4430-AF87-14DF-F37D63737335}"/>
          </ac:spMkLst>
        </pc:spChg>
      </pc:sldChg>
      <pc:sldChg chg="modSp">
        <pc:chgData name="長岡 真理(nagaoka-mari.vd5)" userId="S::nmied@lansys.mhlw.go.jp::dbf7acfd-a2c4-43fd-ae8e-ed5f70f6a06c" providerId="AD" clId="Web-{EBC1D695-1ECD-F69B-9AEB-5F7638828778}" dt="2025-03-24T09:24:20.987" v="4" actId="20577"/>
        <pc:sldMkLst>
          <pc:docMk/>
          <pc:sldMk cId="2099862747" sldId="2147483461"/>
        </pc:sldMkLst>
        <pc:spChg chg="mod">
          <ac:chgData name="長岡 真理(nagaoka-mari.vd5)" userId="S::nmied@lansys.mhlw.go.jp::dbf7acfd-a2c4-43fd-ae8e-ed5f70f6a06c" providerId="AD" clId="Web-{EBC1D695-1ECD-F69B-9AEB-5F7638828778}" dt="2025-03-24T09:24:20.987" v="4" actId="20577"/>
          <ac:spMkLst>
            <pc:docMk/>
            <pc:sldMk cId="2099862747" sldId="2147483461"/>
            <ac:spMk id="2" creationId="{FA065158-F517-8ECF-5F44-C83C497A4A43}"/>
          </ac:spMkLst>
        </pc:spChg>
      </pc:sldChg>
      <pc:sldChg chg="modSp">
        <pc:chgData name="長岡 真理(nagaoka-mari.vd5)" userId="S::nmied@lansys.mhlw.go.jp::dbf7acfd-a2c4-43fd-ae8e-ed5f70f6a06c" providerId="AD" clId="Web-{EBC1D695-1ECD-F69B-9AEB-5F7638828778}" dt="2025-03-24T09:24:09.971" v="2" actId="20577"/>
        <pc:sldMkLst>
          <pc:docMk/>
          <pc:sldMk cId="3441525265" sldId="2147483466"/>
        </pc:sldMkLst>
        <pc:spChg chg="mod">
          <ac:chgData name="長岡 真理(nagaoka-mari.vd5)" userId="S::nmied@lansys.mhlw.go.jp::dbf7acfd-a2c4-43fd-ae8e-ed5f70f6a06c" providerId="AD" clId="Web-{EBC1D695-1ECD-F69B-9AEB-5F7638828778}" dt="2025-03-24T09:24:09.971" v="2" actId="20577"/>
          <ac:spMkLst>
            <pc:docMk/>
            <pc:sldMk cId="3441525265" sldId="2147483466"/>
            <ac:spMk id="13" creationId="{721CA89C-F809-711A-ED86-A5109954CABA}"/>
          </ac:spMkLst>
        </pc:spChg>
      </pc:sldChg>
    </pc:docChg>
  </pc:docChgLst>
  <pc:docChgLst>
    <pc:chgData name="小橋 ひかる(kobashi-hikaru.36z)" userId="803423bd-1353-4804-847d-8548a6a4834b" providerId="ADAL" clId="{DD442524-D5B9-42DC-BB11-5C4897994323}"/>
    <pc:docChg chg="modSld">
      <pc:chgData name="小橋 ひかる(kobashi-hikaru.36z)" userId="803423bd-1353-4804-847d-8548a6a4834b" providerId="ADAL" clId="{DD442524-D5B9-42DC-BB11-5C4897994323}" dt="2025-06-25T04:15:55.217" v="0" actId="113"/>
      <pc:docMkLst>
        <pc:docMk/>
      </pc:docMkLst>
      <pc:sldChg chg="modSp mod">
        <pc:chgData name="小橋 ひかる(kobashi-hikaru.36z)" userId="803423bd-1353-4804-847d-8548a6a4834b" providerId="ADAL" clId="{DD442524-D5B9-42DC-BB11-5C4897994323}" dt="2025-06-25T04:15:55.217" v="0" actId="113"/>
        <pc:sldMkLst>
          <pc:docMk/>
          <pc:sldMk cId="2434015137" sldId="2147477770"/>
        </pc:sldMkLst>
        <pc:spChg chg="mod">
          <ac:chgData name="小橋 ひかる(kobashi-hikaru.36z)" userId="803423bd-1353-4804-847d-8548a6a4834b" providerId="ADAL" clId="{DD442524-D5B9-42DC-BB11-5C4897994323}" dt="2025-06-25T04:15:55.217" v="0" actId="113"/>
          <ac:spMkLst>
            <pc:docMk/>
            <pc:sldMk cId="2434015137" sldId="2147477770"/>
            <ac:spMk id="11" creationId="{DE4C8BC5-A315-876E-BC5C-95A406D3BE65}"/>
          </ac:spMkLst>
        </pc:spChg>
      </pc:sldChg>
    </pc:docChg>
  </pc:docChgLst>
  <pc:docChgLst>
    <pc:chgData name="高宮 裕介(takamiya-yusuke)" userId="14c9da62-b0f6-4ad2-bc8e-e14965b63133" providerId="ADAL" clId="{9304AD4A-F46F-47C1-A417-BF3AF91AFDEB}"/>
    <pc:docChg chg="undo custSel modSld">
      <pc:chgData name="高宮 裕介(takamiya-yusuke)" userId="14c9da62-b0f6-4ad2-bc8e-e14965b63133" providerId="ADAL" clId="{9304AD4A-F46F-47C1-A417-BF3AF91AFDEB}" dt="2024-05-09T10:40:43.886" v="624" actId="20577"/>
      <pc:docMkLst>
        <pc:docMk/>
      </pc:docMkLst>
      <pc:sldChg chg="modSp mod">
        <pc:chgData name="高宮 裕介(takamiya-yusuke)" userId="14c9da62-b0f6-4ad2-bc8e-e14965b63133" providerId="ADAL" clId="{9304AD4A-F46F-47C1-A417-BF3AF91AFDEB}" dt="2024-05-09T10:35:15.316" v="488" actId="179"/>
        <pc:sldMkLst>
          <pc:docMk/>
          <pc:sldMk cId="510846696" sldId="397"/>
        </pc:sldMkLst>
      </pc:sldChg>
      <pc:sldChg chg="modSp mod">
        <pc:chgData name="高宮 裕介(takamiya-yusuke)" userId="14c9da62-b0f6-4ad2-bc8e-e14965b63133" providerId="ADAL" clId="{9304AD4A-F46F-47C1-A417-BF3AF91AFDEB}" dt="2024-05-09T10:36:33.865" v="507" actId="179"/>
        <pc:sldMkLst>
          <pc:docMk/>
          <pc:sldMk cId="1019363116" sldId="398"/>
        </pc:sldMkLst>
      </pc:sldChg>
      <pc:sldChg chg="modSp mod">
        <pc:chgData name="高宮 裕介(takamiya-yusuke)" userId="14c9da62-b0f6-4ad2-bc8e-e14965b63133" providerId="ADAL" clId="{9304AD4A-F46F-47C1-A417-BF3AF91AFDEB}" dt="2024-05-09T10:39:08.848" v="564" actId="20577"/>
        <pc:sldMkLst>
          <pc:docMk/>
          <pc:sldMk cId="451216672" sldId="399"/>
        </pc:sldMkLst>
      </pc:sldChg>
      <pc:sldChg chg="modSp mod">
        <pc:chgData name="高宮 裕介(takamiya-yusuke)" userId="14c9da62-b0f6-4ad2-bc8e-e14965b63133" providerId="ADAL" clId="{9304AD4A-F46F-47C1-A417-BF3AF91AFDEB}" dt="2024-05-09T10:34:14.794" v="480" actId="1076"/>
        <pc:sldMkLst>
          <pc:docMk/>
          <pc:sldMk cId="10235418" sldId="2147476913"/>
        </pc:sldMkLst>
      </pc:sldChg>
      <pc:sldChg chg="modSp mod">
        <pc:chgData name="高宮 裕介(takamiya-yusuke)" userId="14c9da62-b0f6-4ad2-bc8e-e14965b63133" providerId="ADAL" clId="{9304AD4A-F46F-47C1-A417-BF3AF91AFDEB}" dt="2024-05-09T10:28:12.321" v="71" actId="404"/>
        <pc:sldMkLst>
          <pc:docMk/>
          <pc:sldMk cId="1090742815" sldId="2147477766"/>
        </pc:sldMkLst>
      </pc:sldChg>
      <pc:sldChg chg="modSp mod">
        <pc:chgData name="高宮 裕介(takamiya-yusuke)" userId="14c9da62-b0f6-4ad2-bc8e-e14965b63133" providerId="ADAL" clId="{9304AD4A-F46F-47C1-A417-BF3AF91AFDEB}" dt="2024-05-09T10:40:43.886" v="624" actId="20577"/>
        <pc:sldMkLst>
          <pc:docMk/>
          <pc:sldMk cId="4096504317" sldId="2147477806"/>
        </pc:sldMkLst>
      </pc:sldChg>
    </pc:docChg>
  </pc:docChgLst>
  <pc:docChgLst>
    <pc:chgData name="長岡 真理(nagaoka-mari.vd5)" userId="dbf7acfd-a2c4-43fd-ae8e-ed5f70f6a06c" providerId="ADAL" clId="{F0090CA5-91DF-4A46-8F06-A5BF5C158138}"/>
    <pc:docChg chg="undo custSel modSld">
      <pc:chgData name="長岡 真理(nagaoka-mari.vd5)" userId="dbf7acfd-a2c4-43fd-ae8e-ed5f70f6a06c" providerId="ADAL" clId="{F0090CA5-91DF-4A46-8F06-A5BF5C158138}" dt="2025-03-18T02:38:41.827" v="119" actId="242"/>
      <pc:docMkLst>
        <pc:docMk/>
      </pc:docMkLst>
      <pc:sldChg chg="modSp mod">
        <pc:chgData name="長岡 真理(nagaoka-mari.vd5)" userId="dbf7acfd-a2c4-43fd-ae8e-ed5f70f6a06c" providerId="ADAL" clId="{F0090CA5-91DF-4A46-8F06-A5BF5C158138}" dt="2025-03-18T02:37:49.120" v="103" actId="1076"/>
        <pc:sldMkLst>
          <pc:docMk/>
          <pc:sldMk cId="1701968357" sldId="2147483458"/>
        </pc:sldMkLst>
        <pc:spChg chg="mod">
          <ac:chgData name="長岡 真理(nagaoka-mari.vd5)" userId="dbf7acfd-a2c4-43fd-ae8e-ed5f70f6a06c" providerId="ADAL" clId="{F0090CA5-91DF-4A46-8F06-A5BF5C158138}" dt="2025-03-18T02:37:47.407" v="102" actId="1076"/>
          <ac:spMkLst>
            <pc:docMk/>
            <pc:sldMk cId="1701968357" sldId="2147483458"/>
            <ac:spMk id="58" creationId="{449000BA-80ED-6B8E-8FDD-C20E5F549757}"/>
          </ac:spMkLst>
        </pc:spChg>
        <pc:graphicFrameChg chg="modGraphic">
          <ac:chgData name="長岡 真理(nagaoka-mari.vd5)" userId="dbf7acfd-a2c4-43fd-ae8e-ed5f70f6a06c" providerId="ADAL" clId="{F0090CA5-91DF-4A46-8F06-A5BF5C158138}" dt="2025-03-18T02:37:11.829" v="91" actId="242"/>
          <ac:graphicFrameMkLst>
            <pc:docMk/>
            <pc:sldMk cId="1701968357" sldId="2147483458"/>
            <ac:graphicFrameMk id="49" creationId="{E46F0C10-0A4C-D380-1485-08D9D9C41742}"/>
          </ac:graphicFrameMkLst>
        </pc:graphicFrameChg>
        <pc:graphicFrameChg chg="modGraphic">
          <ac:chgData name="長岡 真理(nagaoka-mari.vd5)" userId="dbf7acfd-a2c4-43fd-ae8e-ed5f70f6a06c" providerId="ADAL" clId="{F0090CA5-91DF-4A46-8F06-A5BF5C158138}" dt="2025-03-18T02:37:16.874" v="92" actId="242"/>
          <ac:graphicFrameMkLst>
            <pc:docMk/>
            <pc:sldMk cId="1701968357" sldId="2147483458"/>
            <ac:graphicFrameMk id="50" creationId="{E45C1ED5-B90E-303F-338C-6570CF42F6F6}"/>
          </ac:graphicFrameMkLst>
        </pc:graphicFrameChg>
        <pc:graphicFrameChg chg="modGraphic">
          <ac:chgData name="長岡 真理(nagaoka-mari.vd5)" userId="dbf7acfd-a2c4-43fd-ae8e-ed5f70f6a06c" providerId="ADAL" clId="{F0090CA5-91DF-4A46-8F06-A5BF5C158138}" dt="2025-03-18T02:37:20.599" v="93" actId="242"/>
          <ac:graphicFrameMkLst>
            <pc:docMk/>
            <pc:sldMk cId="1701968357" sldId="2147483458"/>
            <ac:graphicFrameMk id="51" creationId="{0923DA52-AB75-4FAE-92F2-020EA06D2364}"/>
          </ac:graphicFrameMkLst>
        </pc:graphicFrameChg>
        <pc:graphicFrameChg chg="modGraphic">
          <ac:chgData name="長岡 真理(nagaoka-mari.vd5)" userId="dbf7acfd-a2c4-43fd-ae8e-ed5f70f6a06c" providerId="ADAL" clId="{F0090CA5-91DF-4A46-8F06-A5BF5C158138}" dt="2025-03-18T02:37:32.712" v="98" actId="14734"/>
          <ac:graphicFrameMkLst>
            <pc:docMk/>
            <pc:sldMk cId="1701968357" sldId="2147483458"/>
            <ac:graphicFrameMk id="52" creationId="{610062BE-166A-5DBA-C701-7C2F934A8334}"/>
          </ac:graphicFrameMkLst>
        </pc:graphicFrameChg>
        <pc:graphicFrameChg chg="mod modGraphic">
          <ac:chgData name="長岡 真理(nagaoka-mari.vd5)" userId="dbf7acfd-a2c4-43fd-ae8e-ed5f70f6a06c" providerId="ADAL" clId="{F0090CA5-91DF-4A46-8F06-A5BF5C158138}" dt="2025-03-18T02:37:49.120" v="103" actId="1076"/>
          <ac:graphicFrameMkLst>
            <pc:docMk/>
            <pc:sldMk cId="1701968357" sldId="2147483458"/>
            <ac:graphicFrameMk id="53" creationId="{2C730A17-C842-8DD8-A8B6-93621DFED28D}"/>
          </ac:graphicFrameMkLst>
        </pc:graphicFrameChg>
      </pc:sldChg>
      <pc:sldChg chg="modSp mod">
        <pc:chgData name="長岡 真理(nagaoka-mari.vd5)" userId="dbf7acfd-a2c4-43fd-ae8e-ed5f70f6a06c" providerId="ADAL" clId="{F0090CA5-91DF-4A46-8F06-A5BF5C158138}" dt="2025-03-18T02:38:28.791" v="116" actId="242"/>
        <pc:sldMkLst>
          <pc:docMk/>
          <pc:sldMk cId="2333199867" sldId="2147483459"/>
        </pc:sldMkLst>
        <pc:spChg chg="mod">
          <ac:chgData name="長岡 真理(nagaoka-mari.vd5)" userId="dbf7acfd-a2c4-43fd-ae8e-ed5f70f6a06c" providerId="ADAL" clId="{F0090CA5-91DF-4A46-8F06-A5BF5C158138}" dt="2025-03-18T02:31:04.041" v="33" actId="1076"/>
          <ac:spMkLst>
            <pc:docMk/>
            <pc:sldMk cId="2333199867" sldId="2147483459"/>
            <ac:spMk id="10" creationId="{B2E0696F-CAEC-509D-BA3D-D32544ED13A9}"/>
          </ac:spMkLst>
        </pc:spChg>
        <pc:spChg chg="mod">
          <ac:chgData name="長岡 真理(nagaoka-mari.vd5)" userId="dbf7acfd-a2c4-43fd-ae8e-ed5f70f6a06c" providerId="ADAL" clId="{F0090CA5-91DF-4A46-8F06-A5BF5C158138}" dt="2025-03-18T02:30:58.619" v="31" actId="1076"/>
          <ac:spMkLst>
            <pc:docMk/>
            <pc:sldMk cId="2333199867" sldId="2147483459"/>
            <ac:spMk id="11" creationId="{1E6F3F0E-F605-AED7-FFEA-FE8F620368DF}"/>
          </ac:spMkLst>
        </pc:spChg>
        <pc:spChg chg="mod">
          <ac:chgData name="長岡 真理(nagaoka-mari.vd5)" userId="dbf7acfd-a2c4-43fd-ae8e-ed5f70f6a06c" providerId="ADAL" clId="{F0090CA5-91DF-4A46-8F06-A5BF5C158138}" dt="2025-03-18T02:30:42.039" v="26" actId="1076"/>
          <ac:spMkLst>
            <pc:docMk/>
            <pc:sldMk cId="2333199867" sldId="2147483459"/>
            <ac:spMk id="12" creationId="{285C690C-87F8-601C-9625-D660F6ED9C37}"/>
          </ac:spMkLst>
        </pc:spChg>
        <pc:graphicFrameChg chg="modGraphic">
          <ac:chgData name="長岡 真理(nagaoka-mari.vd5)" userId="dbf7acfd-a2c4-43fd-ae8e-ed5f70f6a06c" providerId="ADAL" clId="{F0090CA5-91DF-4A46-8F06-A5BF5C158138}" dt="2025-03-18T02:38:05.156" v="107" actId="14734"/>
          <ac:graphicFrameMkLst>
            <pc:docMk/>
            <pc:sldMk cId="2333199867" sldId="2147483459"/>
            <ac:graphicFrameMk id="4" creationId="{5AC8C8A3-C8C6-D16B-355D-CAF0334A2BA8}"/>
          </ac:graphicFrameMkLst>
        </pc:graphicFrameChg>
        <pc:graphicFrameChg chg="mod modGraphic">
          <ac:chgData name="長岡 真理(nagaoka-mari.vd5)" userId="dbf7acfd-a2c4-43fd-ae8e-ed5f70f6a06c" providerId="ADAL" clId="{F0090CA5-91DF-4A46-8F06-A5BF5C158138}" dt="2025-03-18T02:38:10.684" v="108" actId="242"/>
          <ac:graphicFrameMkLst>
            <pc:docMk/>
            <pc:sldMk cId="2333199867" sldId="2147483459"/>
            <ac:graphicFrameMk id="6" creationId="{75296A20-AF99-2009-6E2E-535185B0B1B2}"/>
          </ac:graphicFrameMkLst>
        </pc:graphicFrameChg>
        <pc:graphicFrameChg chg="mod modGraphic">
          <ac:chgData name="長岡 真理(nagaoka-mari.vd5)" userId="dbf7acfd-a2c4-43fd-ae8e-ed5f70f6a06c" providerId="ADAL" clId="{F0090CA5-91DF-4A46-8F06-A5BF5C158138}" dt="2025-03-18T02:38:18.624" v="112" actId="242"/>
          <ac:graphicFrameMkLst>
            <pc:docMk/>
            <pc:sldMk cId="2333199867" sldId="2147483459"/>
            <ac:graphicFrameMk id="7" creationId="{5596FB31-19DD-4D7E-40A8-3927552371C9}"/>
          </ac:graphicFrameMkLst>
        </pc:graphicFrameChg>
        <pc:graphicFrameChg chg="mod modGraphic">
          <ac:chgData name="長岡 真理(nagaoka-mari.vd5)" userId="dbf7acfd-a2c4-43fd-ae8e-ed5f70f6a06c" providerId="ADAL" clId="{F0090CA5-91DF-4A46-8F06-A5BF5C158138}" dt="2025-03-18T02:38:28.791" v="116" actId="242"/>
          <ac:graphicFrameMkLst>
            <pc:docMk/>
            <pc:sldMk cId="2333199867" sldId="2147483459"/>
            <ac:graphicFrameMk id="8" creationId="{230E983D-2A7C-0934-3541-799B15346A9B}"/>
          </ac:graphicFrameMkLst>
        </pc:graphicFrameChg>
      </pc:sldChg>
      <pc:sldChg chg="modSp mod">
        <pc:chgData name="長岡 真理(nagaoka-mari.vd5)" userId="dbf7acfd-a2c4-43fd-ae8e-ed5f70f6a06c" providerId="ADAL" clId="{F0090CA5-91DF-4A46-8F06-A5BF5C158138}" dt="2025-03-18T02:38:41.827" v="119" actId="242"/>
        <pc:sldMkLst>
          <pc:docMk/>
          <pc:sldMk cId="718789346" sldId="2147483460"/>
        </pc:sldMkLst>
        <pc:spChg chg="mod">
          <ac:chgData name="長岡 真理(nagaoka-mari.vd5)" userId="dbf7acfd-a2c4-43fd-ae8e-ed5f70f6a06c" providerId="ADAL" clId="{F0090CA5-91DF-4A46-8F06-A5BF5C158138}" dt="2025-03-18T02:31:42.572" v="39" actId="1076"/>
          <ac:spMkLst>
            <pc:docMk/>
            <pc:sldMk cId="718789346" sldId="2147483460"/>
            <ac:spMk id="55" creationId="{C1493AC9-9C6F-8AF9-4362-ADC7022F987F}"/>
          </ac:spMkLst>
        </pc:spChg>
        <pc:spChg chg="mod">
          <ac:chgData name="長岡 真理(nagaoka-mari.vd5)" userId="dbf7acfd-a2c4-43fd-ae8e-ed5f70f6a06c" providerId="ADAL" clId="{F0090CA5-91DF-4A46-8F06-A5BF5C158138}" dt="2025-03-18T02:31:58.747" v="43" actId="1076"/>
          <ac:spMkLst>
            <pc:docMk/>
            <pc:sldMk cId="718789346" sldId="2147483460"/>
            <ac:spMk id="56" creationId="{92470CDE-AAB5-AED1-3A23-8B4085C7C3C8}"/>
          </ac:spMkLst>
        </pc:spChg>
        <pc:spChg chg="mod">
          <ac:chgData name="長岡 真理(nagaoka-mari.vd5)" userId="dbf7acfd-a2c4-43fd-ae8e-ed5f70f6a06c" providerId="ADAL" clId="{F0090CA5-91DF-4A46-8F06-A5BF5C158138}" dt="2025-03-18T02:32:06.313" v="45" actId="1076"/>
          <ac:spMkLst>
            <pc:docMk/>
            <pc:sldMk cId="718789346" sldId="2147483460"/>
            <ac:spMk id="57" creationId="{310D2C7C-B24F-4F6D-C013-F427ADA35A82}"/>
          </ac:spMkLst>
        </pc:spChg>
        <pc:spChg chg="mod">
          <ac:chgData name="長岡 真理(nagaoka-mari.vd5)" userId="dbf7acfd-a2c4-43fd-ae8e-ed5f70f6a06c" providerId="ADAL" clId="{F0090CA5-91DF-4A46-8F06-A5BF5C158138}" dt="2025-03-18T02:32:12.008" v="47" actId="1076"/>
          <ac:spMkLst>
            <pc:docMk/>
            <pc:sldMk cId="718789346" sldId="2147483460"/>
            <ac:spMk id="58" creationId="{6485ADA2-5F04-4028-72DE-0DA6700A9CD0}"/>
          </ac:spMkLst>
        </pc:spChg>
        <pc:graphicFrameChg chg="mod modGraphic">
          <ac:chgData name="長岡 真理(nagaoka-mari.vd5)" userId="dbf7acfd-a2c4-43fd-ae8e-ed5f70f6a06c" providerId="ADAL" clId="{F0090CA5-91DF-4A46-8F06-A5BF5C158138}" dt="2025-03-18T02:31:55.082" v="42" actId="1076"/>
          <ac:graphicFrameMkLst>
            <pc:docMk/>
            <pc:sldMk cId="718789346" sldId="2147483460"/>
            <ac:graphicFrameMk id="50" creationId="{412978A4-1B80-0010-F4DE-59FBE30F7415}"/>
          </ac:graphicFrameMkLst>
        </pc:graphicFrameChg>
        <pc:graphicFrameChg chg="mod">
          <ac:chgData name="長岡 真理(nagaoka-mari.vd5)" userId="dbf7acfd-a2c4-43fd-ae8e-ed5f70f6a06c" providerId="ADAL" clId="{F0090CA5-91DF-4A46-8F06-A5BF5C158138}" dt="2025-03-18T02:32:02.845" v="44" actId="1076"/>
          <ac:graphicFrameMkLst>
            <pc:docMk/>
            <pc:sldMk cId="718789346" sldId="2147483460"/>
            <ac:graphicFrameMk id="51" creationId="{DC2FC7F6-EB3D-C4E1-375E-53944DEB74DB}"/>
          </ac:graphicFrameMkLst>
        </pc:graphicFrameChg>
        <pc:graphicFrameChg chg="mod modGraphic">
          <ac:chgData name="長岡 真理(nagaoka-mari.vd5)" userId="dbf7acfd-a2c4-43fd-ae8e-ed5f70f6a06c" providerId="ADAL" clId="{F0090CA5-91DF-4A46-8F06-A5BF5C158138}" dt="2025-03-18T02:38:41.827" v="119" actId="242"/>
          <ac:graphicFrameMkLst>
            <pc:docMk/>
            <pc:sldMk cId="718789346" sldId="2147483460"/>
            <ac:graphicFrameMk id="52" creationId="{BD986484-76B0-4831-D377-193ABC570983}"/>
          </ac:graphicFrameMkLst>
        </pc:graphicFrameChg>
        <pc:graphicFrameChg chg="mod">
          <ac:chgData name="長岡 真理(nagaoka-mari.vd5)" userId="dbf7acfd-a2c4-43fd-ae8e-ed5f70f6a06c" providerId="ADAL" clId="{F0090CA5-91DF-4A46-8F06-A5BF5C158138}" dt="2025-03-18T02:32:14.492" v="48" actId="1076"/>
          <ac:graphicFrameMkLst>
            <pc:docMk/>
            <pc:sldMk cId="718789346" sldId="2147483460"/>
            <ac:graphicFrameMk id="53" creationId="{EEBEBAB1-F4F0-C423-D704-8FB956745252}"/>
          </ac:graphicFrameMkLst>
        </pc:graphicFrameChg>
      </pc:sldChg>
      <pc:sldChg chg="modSp mod">
        <pc:chgData name="長岡 真理(nagaoka-mari.vd5)" userId="dbf7acfd-a2c4-43fd-ae8e-ed5f70f6a06c" providerId="ADAL" clId="{F0090CA5-91DF-4A46-8F06-A5BF5C158138}" dt="2025-03-18T02:35:32.130" v="70" actId="242"/>
        <pc:sldMkLst>
          <pc:docMk/>
          <pc:sldMk cId="2099862747" sldId="2147483461"/>
        </pc:sldMkLst>
        <pc:spChg chg="mod">
          <ac:chgData name="長岡 真理(nagaoka-mari.vd5)" userId="dbf7acfd-a2c4-43fd-ae8e-ed5f70f6a06c" providerId="ADAL" clId="{F0090CA5-91DF-4A46-8F06-A5BF5C158138}" dt="2025-03-18T02:35:02.821" v="60" actId="1076"/>
          <ac:spMkLst>
            <pc:docMk/>
            <pc:sldMk cId="2099862747" sldId="2147483461"/>
            <ac:spMk id="12" creationId="{9981AFFC-BBF3-B22F-BC11-1788C27083CF}"/>
          </ac:spMkLst>
        </pc:spChg>
        <pc:graphicFrameChg chg="modGraphic">
          <ac:chgData name="長岡 真理(nagaoka-mari.vd5)" userId="dbf7acfd-a2c4-43fd-ae8e-ed5f70f6a06c" providerId="ADAL" clId="{F0090CA5-91DF-4A46-8F06-A5BF5C158138}" dt="2025-03-18T02:34:21.253" v="49" actId="242"/>
          <ac:graphicFrameMkLst>
            <pc:docMk/>
            <pc:sldMk cId="2099862747" sldId="2147483461"/>
            <ac:graphicFrameMk id="3" creationId="{F24D65C3-145B-9524-F03A-007330C91C68}"/>
          </ac:graphicFrameMkLst>
        </pc:graphicFrameChg>
        <pc:graphicFrameChg chg="modGraphic">
          <ac:chgData name="長岡 真理(nagaoka-mari.vd5)" userId="dbf7acfd-a2c4-43fd-ae8e-ed5f70f6a06c" providerId="ADAL" clId="{F0090CA5-91DF-4A46-8F06-A5BF5C158138}" dt="2025-03-18T02:34:40.089" v="53" actId="14100"/>
          <ac:graphicFrameMkLst>
            <pc:docMk/>
            <pc:sldMk cId="2099862747" sldId="2147483461"/>
            <ac:graphicFrameMk id="4" creationId="{F9F743BB-4AB4-B97A-88FD-FC1B9DCB7F20}"/>
          </ac:graphicFrameMkLst>
        </pc:graphicFrameChg>
        <pc:graphicFrameChg chg="modGraphic">
          <ac:chgData name="長岡 真理(nagaoka-mari.vd5)" userId="dbf7acfd-a2c4-43fd-ae8e-ed5f70f6a06c" providerId="ADAL" clId="{F0090CA5-91DF-4A46-8F06-A5BF5C158138}" dt="2025-03-18T02:34:45.612" v="54" actId="242"/>
          <ac:graphicFrameMkLst>
            <pc:docMk/>
            <pc:sldMk cId="2099862747" sldId="2147483461"/>
            <ac:graphicFrameMk id="6" creationId="{11A27311-059F-43E1-7D91-282F8D984617}"/>
          </ac:graphicFrameMkLst>
        </pc:graphicFrameChg>
        <pc:graphicFrameChg chg="modGraphic">
          <ac:chgData name="長岡 真理(nagaoka-mari.vd5)" userId="dbf7acfd-a2c4-43fd-ae8e-ed5f70f6a06c" providerId="ADAL" clId="{F0090CA5-91DF-4A46-8F06-A5BF5C158138}" dt="2025-03-18T02:34:59.132" v="59" actId="14100"/>
          <ac:graphicFrameMkLst>
            <pc:docMk/>
            <pc:sldMk cId="2099862747" sldId="2147483461"/>
            <ac:graphicFrameMk id="7" creationId="{124DC605-A426-C4E3-FAFC-CCECA0CA3AD2}"/>
          </ac:graphicFrameMkLst>
        </pc:graphicFrameChg>
        <pc:graphicFrameChg chg="mod modGraphic">
          <ac:chgData name="長岡 真理(nagaoka-mari.vd5)" userId="dbf7acfd-a2c4-43fd-ae8e-ed5f70f6a06c" providerId="ADAL" clId="{F0090CA5-91DF-4A46-8F06-A5BF5C158138}" dt="2025-03-18T02:35:32.130" v="70" actId="242"/>
          <ac:graphicFrameMkLst>
            <pc:docMk/>
            <pc:sldMk cId="2099862747" sldId="2147483461"/>
            <ac:graphicFrameMk id="8" creationId="{2C9FAC04-F23F-CDB8-1DD0-81CF870CB668}"/>
          </ac:graphicFrameMkLst>
        </pc:graphicFrameChg>
      </pc:sldChg>
      <pc:sldChg chg="modSp mod">
        <pc:chgData name="長岡 真理(nagaoka-mari.vd5)" userId="dbf7acfd-a2c4-43fd-ae8e-ed5f70f6a06c" providerId="ADAL" clId="{F0090CA5-91DF-4A46-8F06-A5BF5C158138}" dt="2025-03-18T02:37:03.287" v="90" actId="14734"/>
        <pc:sldMkLst>
          <pc:docMk/>
          <pc:sldMk cId="3441525265" sldId="2147483466"/>
        </pc:sldMkLst>
        <pc:spChg chg="mod">
          <ac:chgData name="長岡 真理(nagaoka-mari.vd5)" userId="dbf7acfd-a2c4-43fd-ae8e-ed5f70f6a06c" providerId="ADAL" clId="{F0090CA5-91DF-4A46-8F06-A5BF5C158138}" dt="2025-03-18T02:36:49.267" v="87" actId="1076"/>
          <ac:spMkLst>
            <pc:docMk/>
            <pc:sldMk cId="3441525265" sldId="2147483466"/>
            <ac:spMk id="10" creationId="{2CF1CC32-A1D9-B9C3-B057-276B9124A4A5}"/>
          </ac:spMkLst>
        </pc:spChg>
        <pc:spChg chg="mod">
          <ac:chgData name="長岡 真理(nagaoka-mari.vd5)" userId="dbf7acfd-a2c4-43fd-ae8e-ed5f70f6a06c" providerId="ADAL" clId="{F0090CA5-91DF-4A46-8F06-A5BF5C158138}" dt="2025-03-18T02:36:42.849" v="85" actId="1076"/>
          <ac:spMkLst>
            <pc:docMk/>
            <pc:sldMk cId="3441525265" sldId="2147483466"/>
            <ac:spMk id="11" creationId="{1E215F62-7BB3-4AC1-78D2-8FBC64A3B14D}"/>
          </ac:spMkLst>
        </pc:spChg>
        <pc:spChg chg="mod">
          <ac:chgData name="長岡 真理(nagaoka-mari.vd5)" userId="dbf7acfd-a2c4-43fd-ae8e-ed5f70f6a06c" providerId="ADAL" clId="{F0090CA5-91DF-4A46-8F06-A5BF5C158138}" dt="2025-03-18T02:36:37.475" v="83" actId="1076"/>
          <ac:spMkLst>
            <pc:docMk/>
            <pc:sldMk cId="3441525265" sldId="2147483466"/>
            <ac:spMk id="12" creationId="{8CBF9FD6-4BDD-0E31-C660-757003D7C49F}"/>
          </ac:spMkLst>
        </pc:spChg>
        <pc:spChg chg="mod">
          <ac:chgData name="長岡 真理(nagaoka-mari.vd5)" userId="dbf7acfd-a2c4-43fd-ae8e-ed5f70f6a06c" providerId="ADAL" clId="{F0090CA5-91DF-4A46-8F06-A5BF5C158138}" dt="2025-03-18T02:35:49.705" v="72" actId="1076"/>
          <ac:spMkLst>
            <pc:docMk/>
            <pc:sldMk cId="3441525265" sldId="2147483466"/>
            <ac:spMk id="13" creationId="{721CA89C-F809-711A-ED86-A5109954CABA}"/>
          </ac:spMkLst>
        </pc:spChg>
        <pc:graphicFrameChg chg="modGraphic">
          <ac:chgData name="長岡 真理(nagaoka-mari.vd5)" userId="dbf7acfd-a2c4-43fd-ae8e-ed5f70f6a06c" providerId="ADAL" clId="{F0090CA5-91DF-4A46-8F06-A5BF5C158138}" dt="2025-03-18T02:35:41.098" v="71" actId="242"/>
          <ac:graphicFrameMkLst>
            <pc:docMk/>
            <pc:sldMk cId="3441525265" sldId="2147483466"/>
            <ac:graphicFrameMk id="3" creationId="{2A1C1F96-CF88-02A4-DA1E-EFA437EF5394}"/>
          </ac:graphicFrameMkLst>
        </pc:graphicFrameChg>
        <pc:graphicFrameChg chg="modGraphic">
          <ac:chgData name="長岡 真理(nagaoka-mari.vd5)" userId="dbf7acfd-a2c4-43fd-ae8e-ed5f70f6a06c" providerId="ADAL" clId="{F0090CA5-91DF-4A46-8F06-A5BF5C158138}" dt="2025-03-18T02:37:03.287" v="90" actId="14734"/>
          <ac:graphicFrameMkLst>
            <pc:docMk/>
            <pc:sldMk cId="3441525265" sldId="2147483466"/>
            <ac:graphicFrameMk id="4" creationId="{BF7F6322-D2B5-8AFD-37D1-4263796B8ACD}"/>
          </ac:graphicFrameMkLst>
        </pc:graphicFrameChg>
        <pc:graphicFrameChg chg="mod">
          <ac:chgData name="長岡 真理(nagaoka-mari.vd5)" userId="dbf7acfd-a2c4-43fd-ae8e-ed5f70f6a06c" providerId="ADAL" clId="{F0090CA5-91DF-4A46-8F06-A5BF5C158138}" dt="2025-03-18T02:36:46.140" v="86" actId="1076"/>
          <ac:graphicFrameMkLst>
            <pc:docMk/>
            <pc:sldMk cId="3441525265" sldId="2147483466"/>
            <ac:graphicFrameMk id="5" creationId="{5684BE25-3B59-444F-D104-2EFED38694E4}"/>
          </ac:graphicFrameMkLst>
        </pc:graphicFrameChg>
        <pc:graphicFrameChg chg="mod modGraphic">
          <ac:chgData name="長岡 真理(nagaoka-mari.vd5)" userId="dbf7acfd-a2c4-43fd-ae8e-ed5f70f6a06c" providerId="ADAL" clId="{F0090CA5-91DF-4A46-8F06-A5BF5C158138}" dt="2025-03-18T02:36:40.211" v="84" actId="1076"/>
          <ac:graphicFrameMkLst>
            <pc:docMk/>
            <pc:sldMk cId="3441525265" sldId="2147483466"/>
            <ac:graphicFrameMk id="6" creationId="{59CD0A65-08DE-69E4-8792-CF75695E8654}"/>
          </ac:graphicFrameMkLst>
        </pc:graphicFrameChg>
        <pc:graphicFrameChg chg="mod modGraphic">
          <ac:chgData name="長岡 真理(nagaoka-mari.vd5)" userId="dbf7acfd-a2c4-43fd-ae8e-ed5f70f6a06c" providerId="ADAL" clId="{F0090CA5-91DF-4A46-8F06-A5BF5C158138}" dt="2025-03-18T02:36:19.777" v="78" actId="1076"/>
          <ac:graphicFrameMkLst>
            <pc:docMk/>
            <pc:sldMk cId="3441525265" sldId="2147483466"/>
            <ac:graphicFrameMk id="7" creationId="{8E7EEE08-9220-3C4F-F340-C2E452A5880E}"/>
          </ac:graphicFrameMkLst>
        </pc:graphicFrameChg>
      </pc:sldChg>
    </pc:docChg>
  </pc:docChgLst>
  <pc:docChgLst>
    <pc:chgData name="小橋 ひかる(kobashi-hikaru.36z)" userId="803423bd-1353-4804-847d-8548a6a4834b" providerId="ADAL" clId="{70236802-37DE-4E91-83AB-43C2C2B22D71}"/>
    <pc:docChg chg="custSel modSld">
      <pc:chgData name="小橋 ひかる(kobashi-hikaru.36z)" userId="803423bd-1353-4804-847d-8548a6a4834b" providerId="ADAL" clId="{70236802-37DE-4E91-83AB-43C2C2B22D71}" dt="2025-06-26T00:57:59.796" v="0" actId="478"/>
      <pc:docMkLst>
        <pc:docMk/>
      </pc:docMkLst>
      <pc:sldChg chg="delSp mod">
        <pc:chgData name="小橋 ひかる(kobashi-hikaru.36z)" userId="803423bd-1353-4804-847d-8548a6a4834b" providerId="ADAL" clId="{70236802-37DE-4E91-83AB-43C2C2B22D71}" dt="2025-06-26T00:57:59.796" v="0" actId="478"/>
        <pc:sldMkLst>
          <pc:docMk/>
          <pc:sldMk cId="2434015137" sldId="2147477770"/>
        </pc:sldMkLst>
        <pc:spChg chg="del">
          <ac:chgData name="小橋 ひかる(kobashi-hikaru.36z)" userId="803423bd-1353-4804-847d-8548a6a4834b" providerId="ADAL" clId="{70236802-37DE-4E91-83AB-43C2C2B22D71}" dt="2025-06-26T00:57:59.796" v="0" actId="478"/>
          <ac:spMkLst>
            <pc:docMk/>
            <pc:sldMk cId="2434015137" sldId="2147477770"/>
            <ac:spMk id="11" creationId="{DE4C8BC5-A315-876E-BC5C-95A406D3BE65}"/>
          </ac:spMkLst>
        </pc:spChg>
      </pc:sldChg>
    </pc:docChg>
  </pc:docChgLst>
  <pc:docChgLst>
    <pc:chgData name="Miko Inaba (JP)" userId="4db6195c-baf6-461f-9192-b56e5ff08985" providerId="ADAL" clId="{99EC0A1E-A6D3-42C5-872C-9676E219796E}"/>
    <pc:docChg chg="undo custSel modSld">
      <pc:chgData name="Miko Inaba (JP)" userId="4db6195c-baf6-461f-9192-b56e5ff08985" providerId="ADAL" clId="{99EC0A1E-A6D3-42C5-872C-9676E219796E}" dt="2025-03-05T05:13:49.531" v="35" actId="20577"/>
      <pc:docMkLst>
        <pc:docMk/>
      </pc:docMkLst>
      <pc:sldChg chg="modSp mod modCm">
        <pc:chgData name="Miko Inaba (JP)" userId="4db6195c-baf6-461f-9192-b56e5ff08985" providerId="ADAL" clId="{99EC0A1E-A6D3-42C5-872C-9676E219796E}" dt="2025-03-05T05:00:48.508" v="32" actId="20577"/>
        <pc:sldMkLst>
          <pc:docMk/>
          <pc:sldMk cId="2333199867" sldId="2147483459"/>
        </pc:sldMkLst>
        <pc:graphicFrameChg chg="mod">
          <ac:chgData name="Miko Inaba (JP)" userId="4db6195c-baf6-461f-9192-b56e5ff08985" providerId="ADAL" clId="{99EC0A1E-A6D3-42C5-872C-9676E219796E}" dt="2025-03-05T04:54:26.830" v="0"/>
          <ac:graphicFrameMkLst>
            <pc:docMk/>
            <pc:sldMk cId="2333199867" sldId="2147483459"/>
            <ac:graphicFrameMk id="3" creationId="{36C84E68-20C1-14BC-6CB0-76C9388B15A6}"/>
          </ac:graphicFrameMkLst>
        </pc:graphicFrameChg>
        <pc:graphicFrameChg chg="mod modGraphic">
          <ac:chgData name="Miko Inaba (JP)" userId="4db6195c-baf6-461f-9192-b56e5ff08985" providerId="ADAL" clId="{99EC0A1E-A6D3-42C5-872C-9676E219796E}" dt="2025-03-05T04:59:40.599" v="31" actId="20577"/>
          <ac:graphicFrameMkLst>
            <pc:docMk/>
            <pc:sldMk cId="2333199867" sldId="2147483459"/>
            <ac:graphicFrameMk id="4" creationId="{5AC8C8A3-C8C6-D16B-355D-CAF0334A2BA8}"/>
          </ac:graphicFrameMkLst>
        </pc:graphicFrameChg>
        <pc:graphicFrameChg chg="modGraphic">
          <ac:chgData name="Miko Inaba (JP)" userId="4db6195c-baf6-461f-9192-b56e5ff08985" providerId="ADAL" clId="{99EC0A1E-A6D3-42C5-872C-9676E219796E}" dt="2025-03-05T05:00:48.508" v="32" actId="20577"/>
          <ac:graphicFrameMkLst>
            <pc:docMk/>
            <pc:sldMk cId="2333199867" sldId="2147483459"/>
            <ac:graphicFrameMk id="7" creationId="{5596FB31-19DD-4D7E-40A8-3927552371C9}"/>
          </ac:graphicFrameMkLst>
        </pc:graphicFrameChg>
        <pc:extLst>
          <p:ext xmlns:p="http://schemas.openxmlformats.org/presentationml/2006/main" uri="{D6D511B9-2390-475A-947B-AFAB55BFBCF1}">
            <pc226:cmChg xmlns:pc226="http://schemas.microsoft.com/office/powerpoint/2022/06/main/command" chg="mod">
              <pc226:chgData name="Miko Inaba (JP)" userId="4db6195c-baf6-461f-9192-b56e5ff08985" providerId="ADAL" clId="{99EC0A1E-A6D3-42C5-872C-9676E219796E}" dt="2025-03-05T04:59:40.599" v="31" actId="20577"/>
              <pc2:cmMkLst xmlns:pc2="http://schemas.microsoft.com/office/powerpoint/2019/9/main/command">
                <pc:docMk/>
                <pc:sldMk cId="2333199867" sldId="2147483459"/>
                <pc2:cmMk id="{96EE906C-7AAB-407D-B690-89E424619586}"/>
              </pc2:cmMkLst>
            </pc226:cmChg>
          </p:ext>
        </pc:extLst>
      </pc:sldChg>
      <pc:sldChg chg="modSp mod">
        <pc:chgData name="Miko Inaba (JP)" userId="4db6195c-baf6-461f-9192-b56e5ff08985" providerId="ADAL" clId="{99EC0A1E-A6D3-42C5-872C-9676E219796E}" dt="2025-03-05T05:11:52.013" v="34" actId="20577"/>
        <pc:sldMkLst>
          <pc:docMk/>
          <pc:sldMk cId="718789346" sldId="2147483460"/>
        </pc:sldMkLst>
        <pc:graphicFrameChg chg="mod modGraphic">
          <ac:chgData name="Miko Inaba (JP)" userId="4db6195c-baf6-461f-9192-b56e5ff08985" providerId="ADAL" clId="{99EC0A1E-A6D3-42C5-872C-9676E219796E}" dt="2025-03-05T05:11:52.013" v="34" actId="20577"/>
          <ac:graphicFrameMkLst>
            <pc:docMk/>
            <pc:sldMk cId="718789346" sldId="2147483460"/>
            <ac:graphicFrameMk id="53" creationId="{EEBEBAB1-F4F0-C423-D704-8FB956745252}"/>
          </ac:graphicFrameMkLst>
        </pc:graphicFrameChg>
      </pc:sldChg>
      <pc:sldChg chg="modSp mod">
        <pc:chgData name="Miko Inaba (JP)" userId="4db6195c-baf6-461f-9192-b56e5ff08985" providerId="ADAL" clId="{99EC0A1E-A6D3-42C5-872C-9676E219796E}" dt="2025-03-05T05:13:49.531" v="35" actId="20577"/>
        <pc:sldMkLst>
          <pc:docMk/>
          <pc:sldMk cId="2099862747" sldId="2147483461"/>
        </pc:sldMkLst>
        <pc:graphicFrameChg chg="modGraphic">
          <ac:chgData name="Miko Inaba (JP)" userId="4db6195c-baf6-461f-9192-b56e5ff08985" providerId="ADAL" clId="{99EC0A1E-A6D3-42C5-872C-9676E219796E}" dt="2025-03-05T05:13:49.531" v="35" actId="20577"/>
          <ac:graphicFrameMkLst>
            <pc:docMk/>
            <pc:sldMk cId="2099862747" sldId="2147483461"/>
            <ac:graphicFrameMk id="7" creationId="{124DC605-A426-C4E3-FAFC-CCECA0CA3AD2}"/>
          </ac:graphicFrameMkLst>
        </pc:graphicFrameChg>
      </pc:sldChg>
    </pc:docChg>
  </pc:docChgLst>
  <pc:docChgLst>
    <pc:chgData name="小橋 ひかる(kobashi-hikaru.36z)" userId="803423bd-1353-4804-847d-8548a6a4834b" providerId="ADAL" clId="{D62C18F0-9882-4C25-85B7-43535683206A}"/>
    <pc:docChg chg="undo custSel addSld delSld modSld delMainMaster">
      <pc:chgData name="小橋 ひかる(kobashi-hikaru.36z)" userId="803423bd-1353-4804-847d-8548a6a4834b" providerId="ADAL" clId="{D62C18F0-9882-4C25-85B7-43535683206A}" dt="2025-01-27T13:01:58.743" v="219" actId="14100"/>
      <pc:docMkLst>
        <pc:docMk/>
      </pc:docMkLst>
      <pc:sldChg chg="del">
        <pc:chgData name="小橋 ひかる(kobashi-hikaru.36z)" userId="803423bd-1353-4804-847d-8548a6a4834b" providerId="ADAL" clId="{D62C18F0-9882-4C25-85B7-43535683206A}" dt="2025-01-27T12:53:38.320" v="12" actId="47"/>
        <pc:sldMkLst>
          <pc:docMk/>
          <pc:sldMk cId="1753004181" sldId="268"/>
        </pc:sldMkLst>
      </pc:sldChg>
      <pc:sldChg chg="del">
        <pc:chgData name="小橋 ひかる(kobashi-hikaru.36z)" userId="803423bd-1353-4804-847d-8548a6a4834b" providerId="ADAL" clId="{D62C18F0-9882-4C25-85B7-43535683206A}" dt="2025-01-27T12:54:14.133" v="73" actId="47"/>
        <pc:sldMkLst>
          <pc:docMk/>
          <pc:sldMk cId="0" sldId="283"/>
        </pc:sldMkLst>
      </pc:sldChg>
      <pc:sldChg chg="del">
        <pc:chgData name="小橋 ひかる(kobashi-hikaru.36z)" userId="803423bd-1353-4804-847d-8548a6a4834b" providerId="ADAL" clId="{D62C18F0-9882-4C25-85B7-43535683206A}" dt="2025-01-27T12:54:14.022" v="72" actId="47"/>
        <pc:sldMkLst>
          <pc:docMk/>
          <pc:sldMk cId="0" sldId="287"/>
        </pc:sldMkLst>
      </pc:sldChg>
      <pc:sldChg chg="del">
        <pc:chgData name="小橋 ひかる(kobashi-hikaru.36z)" userId="803423bd-1353-4804-847d-8548a6a4834b" providerId="ADAL" clId="{D62C18F0-9882-4C25-85B7-43535683206A}" dt="2025-01-27T12:54:02.046" v="42" actId="47"/>
        <pc:sldMkLst>
          <pc:docMk/>
          <pc:sldMk cId="4090601587" sldId="338"/>
        </pc:sldMkLst>
      </pc:sldChg>
      <pc:sldChg chg="del">
        <pc:chgData name="小橋 ひかる(kobashi-hikaru.36z)" userId="803423bd-1353-4804-847d-8548a6a4834b" providerId="ADAL" clId="{D62C18F0-9882-4C25-85B7-43535683206A}" dt="2025-01-27T12:53:35.204" v="1" actId="47"/>
        <pc:sldMkLst>
          <pc:docMk/>
          <pc:sldMk cId="3014573531" sldId="344"/>
        </pc:sldMkLst>
      </pc:sldChg>
      <pc:sldChg chg="del">
        <pc:chgData name="小橋 ひかる(kobashi-hikaru.36z)" userId="803423bd-1353-4804-847d-8548a6a4834b" providerId="ADAL" clId="{D62C18F0-9882-4C25-85B7-43535683206A}" dt="2025-01-27T12:54:08.273" v="57" actId="47"/>
        <pc:sldMkLst>
          <pc:docMk/>
          <pc:sldMk cId="510846696" sldId="397"/>
        </pc:sldMkLst>
      </pc:sldChg>
      <pc:sldChg chg="del">
        <pc:chgData name="小橋 ひかる(kobashi-hikaru.36z)" userId="803423bd-1353-4804-847d-8548a6a4834b" providerId="ADAL" clId="{D62C18F0-9882-4C25-85B7-43535683206A}" dt="2025-01-27T12:54:08.616" v="58" actId="47"/>
        <pc:sldMkLst>
          <pc:docMk/>
          <pc:sldMk cId="1019363116" sldId="398"/>
        </pc:sldMkLst>
      </pc:sldChg>
      <pc:sldChg chg="del">
        <pc:chgData name="小橋 ひかる(kobashi-hikaru.36z)" userId="803423bd-1353-4804-847d-8548a6a4834b" providerId="ADAL" clId="{D62C18F0-9882-4C25-85B7-43535683206A}" dt="2025-01-27T12:54:08.873" v="59" actId="47"/>
        <pc:sldMkLst>
          <pc:docMk/>
          <pc:sldMk cId="451216672" sldId="399"/>
        </pc:sldMkLst>
      </pc:sldChg>
      <pc:sldChg chg="del">
        <pc:chgData name="小橋 ひかる(kobashi-hikaru.36z)" userId="803423bd-1353-4804-847d-8548a6a4834b" providerId="ADAL" clId="{D62C18F0-9882-4C25-85B7-43535683206A}" dt="2025-01-27T12:53:39.463" v="16" actId="47"/>
        <pc:sldMkLst>
          <pc:docMk/>
          <pc:sldMk cId="595111799" sldId="464"/>
        </pc:sldMkLst>
      </pc:sldChg>
      <pc:sldChg chg="del">
        <pc:chgData name="小橋 ひかる(kobashi-hikaru.36z)" userId="803423bd-1353-4804-847d-8548a6a4834b" providerId="ADAL" clId="{D62C18F0-9882-4C25-85B7-43535683206A}" dt="2025-01-27T12:54:02.117" v="43" actId="47"/>
        <pc:sldMkLst>
          <pc:docMk/>
          <pc:sldMk cId="2963988366" sldId="465"/>
        </pc:sldMkLst>
      </pc:sldChg>
      <pc:sldChg chg="del">
        <pc:chgData name="小橋 ひかる(kobashi-hikaru.36z)" userId="803423bd-1353-4804-847d-8548a6a4834b" providerId="ADAL" clId="{D62C18F0-9882-4C25-85B7-43535683206A}" dt="2025-01-27T12:54:02.764" v="44" actId="47"/>
        <pc:sldMkLst>
          <pc:docMk/>
          <pc:sldMk cId="456878123" sldId="467"/>
        </pc:sldMkLst>
      </pc:sldChg>
      <pc:sldChg chg="del">
        <pc:chgData name="小橋 ひかる(kobashi-hikaru.36z)" userId="803423bd-1353-4804-847d-8548a6a4834b" providerId="ADAL" clId="{D62C18F0-9882-4C25-85B7-43535683206A}" dt="2025-01-27T12:53:34.630" v="0" actId="47"/>
        <pc:sldMkLst>
          <pc:docMk/>
          <pc:sldMk cId="3270303162" sldId="468"/>
        </pc:sldMkLst>
      </pc:sldChg>
      <pc:sldChg chg="del">
        <pc:chgData name="小橋 ひかる(kobashi-hikaru.36z)" userId="803423bd-1353-4804-847d-8548a6a4834b" providerId="ADAL" clId="{D62C18F0-9882-4C25-85B7-43535683206A}" dt="2025-01-27T12:54:11.037" v="67" actId="47"/>
        <pc:sldMkLst>
          <pc:docMk/>
          <pc:sldMk cId="390241483" sldId="469"/>
        </pc:sldMkLst>
      </pc:sldChg>
      <pc:sldChg chg="del">
        <pc:chgData name="小橋 ひかる(kobashi-hikaru.36z)" userId="803423bd-1353-4804-847d-8548a6a4834b" providerId="ADAL" clId="{D62C18F0-9882-4C25-85B7-43535683206A}" dt="2025-01-27T12:53:43.081" v="22" actId="47"/>
        <pc:sldMkLst>
          <pc:docMk/>
          <pc:sldMk cId="2033064573" sldId="649"/>
        </pc:sldMkLst>
      </pc:sldChg>
      <pc:sldChg chg="del">
        <pc:chgData name="小橋 ひかる(kobashi-hikaru.36z)" userId="803423bd-1353-4804-847d-8548a6a4834b" providerId="ADAL" clId="{D62C18F0-9882-4C25-85B7-43535683206A}" dt="2025-01-27T12:53:43.570" v="23" actId="47"/>
        <pc:sldMkLst>
          <pc:docMk/>
          <pc:sldMk cId="2738411530" sldId="653"/>
        </pc:sldMkLst>
      </pc:sldChg>
      <pc:sldChg chg="del">
        <pc:chgData name="小橋 ひかる(kobashi-hikaru.36z)" userId="803423bd-1353-4804-847d-8548a6a4834b" providerId="ADAL" clId="{D62C18F0-9882-4C25-85B7-43535683206A}" dt="2025-01-27T12:53:44.013" v="24" actId="47"/>
        <pc:sldMkLst>
          <pc:docMk/>
          <pc:sldMk cId="1261453818" sldId="654"/>
        </pc:sldMkLst>
      </pc:sldChg>
      <pc:sldChg chg="del">
        <pc:chgData name="小橋 ひかる(kobashi-hikaru.36z)" userId="803423bd-1353-4804-847d-8548a6a4834b" providerId="ADAL" clId="{D62C18F0-9882-4C25-85B7-43535683206A}" dt="2025-01-27T12:54:06.666" v="55" actId="47"/>
        <pc:sldMkLst>
          <pc:docMk/>
          <pc:sldMk cId="535221833" sldId="667"/>
        </pc:sldMkLst>
      </pc:sldChg>
      <pc:sldChg chg="del">
        <pc:chgData name="小橋 ひかる(kobashi-hikaru.36z)" userId="803423bd-1353-4804-847d-8548a6a4834b" providerId="ADAL" clId="{D62C18F0-9882-4C25-85B7-43535683206A}" dt="2025-01-27T12:54:13.840" v="70" actId="47"/>
        <pc:sldMkLst>
          <pc:docMk/>
          <pc:sldMk cId="131252906" sldId="1245"/>
        </pc:sldMkLst>
      </pc:sldChg>
      <pc:sldChg chg="del">
        <pc:chgData name="小橋 ひかる(kobashi-hikaru.36z)" userId="803423bd-1353-4804-847d-8548a6a4834b" providerId="ADAL" clId="{D62C18F0-9882-4C25-85B7-43535683206A}" dt="2025-01-27T12:54:04.174" v="51" actId="47"/>
        <pc:sldMkLst>
          <pc:docMk/>
          <pc:sldMk cId="2568154080" sldId="1700"/>
        </pc:sldMkLst>
      </pc:sldChg>
      <pc:sldChg chg="del">
        <pc:chgData name="小橋 ひかる(kobashi-hikaru.36z)" userId="803423bd-1353-4804-847d-8548a6a4834b" providerId="ADAL" clId="{D62C18F0-9882-4C25-85B7-43535683206A}" dt="2025-01-27T12:53:41.832" v="20" actId="47"/>
        <pc:sldMkLst>
          <pc:docMk/>
          <pc:sldMk cId="2155368500" sldId="3323"/>
        </pc:sldMkLst>
      </pc:sldChg>
      <pc:sldChg chg="del">
        <pc:chgData name="小橋 ひかる(kobashi-hikaru.36z)" userId="803423bd-1353-4804-847d-8548a6a4834b" providerId="ADAL" clId="{D62C18F0-9882-4C25-85B7-43535683206A}" dt="2025-01-27T12:53:38.910" v="14" actId="47"/>
        <pc:sldMkLst>
          <pc:docMk/>
          <pc:sldMk cId="35262063" sldId="6258"/>
        </pc:sldMkLst>
      </pc:sldChg>
      <pc:sldChg chg="del">
        <pc:chgData name="小橋 ひかる(kobashi-hikaru.36z)" userId="803423bd-1353-4804-847d-8548a6a4834b" providerId="ADAL" clId="{D62C18F0-9882-4C25-85B7-43535683206A}" dt="2025-01-27T12:54:10.743" v="66" actId="47"/>
        <pc:sldMkLst>
          <pc:docMk/>
          <pc:sldMk cId="2589646169" sldId="7043"/>
        </pc:sldMkLst>
      </pc:sldChg>
      <pc:sldChg chg="del">
        <pc:chgData name="小橋 ひかる(kobashi-hikaru.36z)" userId="803423bd-1353-4804-847d-8548a6a4834b" providerId="ADAL" clId="{D62C18F0-9882-4C25-85B7-43535683206A}" dt="2025-01-27T12:53:38.602" v="13" actId="47"/>
        <pc:sldMkLst>
          <pc:docMk/>
          <pc:sldMk cId="4239830742" sldId="2147470949"/>
        </pc:sldMkLst>
      </pc:sldChg>
      <pc:sldChg chg="del">
        <pc:chgData name="小橋 ひかる(kobashi-hikaru.36z)" userId="803423bd-1353-4804-847d-8548a6a4834b" providerId="ADAL" clId="{D62C18F0-9882-4C25-85B7-43535683206A}" dt="2025-01-27T12:53:39.191" v="15" actId="47"/>
        <pc:sldMkLst>
          <pc:docMk/>
          <pc:sldMk cId="3498864157" sldId="2147470956"/>
        </pc:sldMkLst>
      </pc:sldChg>
      <pc:sldChg chg="del">
        <pc:chgData name="小橋 ひかる(kobashi-hikaru.36z)" userId="803423bd-1353-4804-847d-8548a6a4834b" providerId="ADAL" clId="{D62C18F0-9882-4C25-85B7-43535683206A}" dt="2025-01-27T12:54:10.461" v="65" actId="47"/>
        <pc:sldMkLst>
          <pc:docMk/>
          <pc:sldMk cId="849896984" sldId="2147471030"/>
        </pc:sldMkLst>
      </pc:sldChg>
      <pc:sldChg chg="del">
        <pc:chgData name="小橋 ひかる(kobashi-hikaru.36z)" userId="803423bd-1353-4804-847d-8548a6a4834b" providerId="ADAL" clId="{D62C18F0-9882-4C25-85B7-43535683206A}" dt="2025-01-27T12:54:09.138" v="60" actId="47"/>
        <pc:sldMkLst>
          <pc:docMk/>
          <pc:sldMk cId="2232076284" sldId="2147471034"/>
        </pc:sldMkLst>
      </pc:sldChg>
      <pc:sldChg chg="del">
        <pc:chgData name="小橋 ひかる(kobashi-hikaru.36z)" userId="803423bd-1353-4804-847d-8548a6a4834b" providerId="ADAL" clId="{D62C18F0-9882-4C25-85B7-43535683206A}" dt="2025-01-27T12:53:36.180" v="4" actId="47"/>
        <pc:sldMkLst>
          <pc:docMk/>
          <pc:sldMk cId="2878811786" sldId="2147471045"/>
        </pc:sldMkLst>
      </pc:sldChg>
      <pc:sldChg chg="del">
        <pc:chgData name="小橋 ひかる(kobashi-hikaru.36z)" userId="803423bd-1353-4804-847d-8548a6a4834b" providerId="ADAL" clId="{D62C18F0-9882-4C25-85B7-43535683206A}" dt="2025-01-27T12:54:11.631" v="68" actId="47"/>
        <pc:sldMkLst>
          <pc:docMk/>
          <pc:sldMk cId="3746933671" sldId="2147472259"/>
        </pc:sldMkLst>
      </pc:sldChg>
      <pc:sldChg chg="del">
        <pc:chgData name="小橋 ひかる(kobashi-hikaru.36z)" userId="803423bd-1353-4804-847d-8548a6a4834b" providerId="ADAL" clId="{D62C18F0-9882-4C25-85B7-43535683206A}" dt="2025-01-27T12:54:02.827" v="46" actId="47"/>
        <pc:sldMkLst>
          <pc:docMk/>
          <pc:sldMk cId="1111646547" sldId="2147473167"/>
        </pc:sldMkLst>
      </pc:sldChg>
      <pc:sldChg chg="del">
        <pc:chgData name="小橋 ひかる(kobashi-hikaru.36z)" userId="803423bd-1353-4804-847d-8548a6a4834b" providerId="ADAL" clId="{D62C18F0-9882-4C25-85B7-43535683206A}" dt="2025-01-27T12:54:11.844" v="69" actId="47"/>
        <pc:sldMkLst>
          <pc:docMk/>
          <pc:sldMk cId="1112561195" sldId="2147476896"/>
        </pc:sldMkLst>
      </pc:sldChg>
      <pc:sldChg chg="del">
        <pc:chgData name="小橋 ひかる(kobashi-hikaru.36z)" userId="803423bd-1353-4804-847d-8548a6a4834b" providerId="ADAL" clId="{D62C18F0-9882-4C25-85B7-43535683206A}" dt="2025-01-27T12:54:06.250" v="54" actId="47"/>
        <pc:sldMkLst>
          <pc:docMk/>
          <pc:sldMk cId="4226540731" sldId="2147476912"/>
        </pc:sldMkLst>
      </pc:sldChg>
      <pc:sldChg chg="del">
        <pc:chgData name="小橋 ひかる(kobashi-hikaru.36z)" userId="803423bd-1353-4804-847d-8548a6a4834b" providerId="ADAL" clId="{D62C18F0-9882-4C25-85B7-43535683206A}" dt="2025-01-27T12:54:05.871" v="53" actId="47"/>
        <pc:sldMkLst>
          <pc:docMk/>
          <pc:sldMk cId="10235418" sldId="2147476913"/>
        </pc:sldMkLst>
      </pc:sldChg>
      <pc:sldChg chg="del">
        <pc:chgData name="小橋 ひかる(kobashi-hikaru.36z)" userId="803423bd-1353-4804-847d-8548a6a4834b" providerId="ADAL" clId="{D62C18F0-9882-4C25-85B7-43535683206A}" dt="2025-01-27T12:54:13.902" v="71" actId="47"/>
        <pc:sldMkLst>
          <pc:docMk/>
          <pc:sldMk cId="3531619695" sldId="2147476919"/>
        </pc:sldMkLst>
      </pc:sldChg>
      <pc:sldChg chg="del">
        <pc:chgData name="小橋 ひかる(kobashi-hikaru.36z)" userId="803423bd-1353-4804-847d-8548a6a4834b" providerId="ADAL" clId="{D62C18F0-9882-4C25-85B7-43535683206A}" dt="2025-01-27T12:53:41.228" v="19" actId="47"/>
        <pc:sldMkLst>
          <pc:docMk/>
          <pc:sldMk cId="3172609722" sldId="2147477747"/>
        </pc:sldMkLst>
      </pc:sldChg>
      <pc:sldChg chg="del">
        <pc:chgData name="小橋 ひかる(kobashi-hikaru.36z)" userId="803423bd-1353-4804-847d-8548a6a4834b" providerId="ADAL" clId="{D62C18F0-9882-4C25-85B7-43535683206A}" dt="2025-01-27T12:53:37.175" v="8" actId="47"/>
        <pc:sldMkLst>
          <pc:docMk/>
          <pc:sldMk cId="176319494" sldId="2147477753"/>
        </pc:sldMkLst>
      </pc:sldChg>
      <pc:sldChg chg="del">
        <pc:chgData name="小橋 ひかる(kobashi-hikaru.36z)" userId="803423bd-1353-4804-847d-8548a6a4834b" providerId="ADAL" clId="{D62C18F0-9882-4C25-85B7-43535683206A}" dt="2025-01-27T12:53:37.439" v="9" actId="47"/>
        <pc:sldMkLst>
          <pc:docMk/>
          <pc:sldMk cId="2132058443" sldId="2147477756"/>
        </pc:sldMkLst>
      </pc:sldChg>
      <pc:sldChg chg="del">
        <pc:chgData name="小橋 ひかる(kobashi-hikaru.36z)" userId="803423bd-1353-4804-847d-8548a6a4834b" providerId="ADAL" clId="{D62C18F0-9882-4C25-85B7-43535683206A}" dt="2025-01-27T12:53:35.591" v="2" actId="47"/>
        <pc:sldMkLst>
          <pc:docMk/>
          <pc:sldMk cId="65102893" sldId="2147477760"/>
        </pc:sldMkLst>
      </pc:sldChg>
      <pc:sldChg chg="del">
        <pc:chgData name="小橋 ひかる(kobashi-hikaru.36z)" userId="803423bd-1353-4804-847d-8548a6a4834b" providerId="ADAL" clId="{D62C18F0-9882-4C25-85B7-43535683206A}" dt="2025-01-27T12:53:35.918" v="3" actId="47"/>
        <pc:sldMkLst>
          <pc:docMk/>
          <pc:sldMk cId="2367913700" sldId="2147477761"/>
        </pc:sldMkLst>
      </pc:sldChg>
      <pc:sldChg chg="del">
        <pc:chgData name="小橋 ひかる(kobashi-hikaru.36z)" userId="803423bd-1353-4804-847d-8548a6a4834b" providerId="ADAL" clId="{D62C18F0-9882-4C25-85B7-43535683206A}" dt="2025-01-27T12:53:36.635" v="6" actId="47"/>
        <pc:sldMkLst>
          <pc:docMk/>
          <pc:sldMk cId="2912280381" sldId="2147477762"/>
        </pc:sldMkLst>
      </pc:sldChg>
      <pc:sldChg chg="del">
        <pc:chgData name="小橋 ひかる(kobashi-hikaru.36z)" userId="803423bd-1353-4804-847d-8548a6a4834b" providerId="ADAL" clId="{D62C18F0-9882-4C25-85B7-43535683206A}" dt="2025-01-27T12:53:36.909" v="7" actId="47"/>
        <pc:sldMkLst>
          <pc:docMk/>
          <pc:sldMk cId="1873350755" sldId="2147477763"/>
        </pc:sldMkLst>
      </pc:sldChg>
      <pc:sldChg chg="del">
        <pc:chgData name="小橋 ひかる(kobashi-hikaru.36z)" userId="803423bd-1353-4804-847d-8548a6a4834b" providerId="ADAL" clId="{D62C18F0-9882-4C25-85B7-43535683206A}" dt="2025-01-27T12:53:37.741" v="10" actId="47"/>
        <pc:sldMkLst>
          <pc:docMk/>
          <pc:sldMk cId="915472696" sldId="2147477764"/>
        </pc:sldMkLst>
      </pc:sldChg>
      <pc:sldChg chg="del">
        <pc:chgData name="小橋 ひかる(kobashi-hikaru.36z)" userId="803423bd-1353-4804-847d-8548a6a4834b" providerId="ADAL" clId="{D62C18F0-9882-4C25-85B7-43535683206A}" dt="2025-01-27T12:53:38.022" v="11" actId="47"/>
        <pc:sldMkLst>
          <pc:docMk/>
          <pc:sldMk cId="4268620388" sldId="2147477765"/>
        </pc:sldMkLst>
      </pc:sldChg>
      <pc:sldChg chg="del">
        <pc:chgData name="小橋 ひかる(kobashi-hikaru.36z)" userId="803423bd-1353-4804-847d-8548a6a4834b" providerId="ADAL" clId="{D62C18F0-9882-4C25-85B7-43535683206A}" dt="2025-01-27T12:53:40.866" v="18" actId="47"/>
        <pc:sldMkLst>
          <pc:docMk/>
          <pc:sldMk cId="1090742815" sldId="2147477766"/>
        </pc:sldMkLst>
      </pc:sldChg>
      <pc:sldChg chg="del">
        <pc:chgData name="小橋 ひかる(kobashi-hikaru.36z)" userId="803423bd-1353-4804-847d-8548a6a4834b" providerId="ADAL" clId="{D62C18F0-9882-4C25-85B7-43535683206A}" dt="2025-01-27T12:53:42.520" v="21" actId="47"/>
        <pc:sldMkLst>
          <pc:docMk/>
          <pc:sldMk cId="2577816129" sldId="2147477767"/>
        </pc:sldMkLst>
      </pc:sldChg>
      <pc:sldChg chg="del">
        <pc:chgData name="小橋 ひかる(kobashi-hikaru.36z)" userId="803423bd-1353-4804-847d-8548a6a4834b" providerId="ADAL" clId="{D62C18F0-9882-4C25-85B7-43535683206A}" dt="2025-01-27T12:53:57.711" v="28" actId="47"/>
        <pc:sldMkLst>
          <pc:docMk/>
          <pc:sldMk cId="2749994919" sldId="2147477768"/>
        </pc:sldMkLst>
      </pc:sldChg>
      <pc:sldChg chg="del">
        <pc:chgData name="小橋 ひかる(kobashi-hikaru.36z)" userId="803423bd-1353-4804-847d-8548a6a4834b" providerId="ADAL" clId="{D62C18F0-9882-4C25-85B7-43535683206A}" dt="2025-01-27T12:53:45.019" v="25" actId="47"/>
        <pc:sldMkLst>
          <pc:docMk/>
          <pc:sldMk cId="716517551" sldId="2147477769"/>
        </pc:sldMkLst>
      </pc:sldChg>
      <pc:sldChg chg="modSp add del mod">
        <pc:chgData name="小橋 ひかる(kobashi-hikaru.36z)" userId="803423bd-1353-4804-847d-8548a6a4834b" providerId="ADAL" clId="{D62C18F0-9882-4C25-85B7-43535683206A}" dt="2025-01-27T13:01:58.743" v="219" actId="14100"/>
        <pc:sldMkLst>
          <pc:docMk/>
          <pc:sldMk cId="2434015137" sldId="2147477770"/>
        </pc:sldMkLst>
        <pc:spChg chg="mod">
          <ac:chgData name="小橋 ひかる(kobashi-hikaru.36z)" userId="803423bd-1353-4804-847d-8548a6a4834b" providerId="ADAL" clId="{D62C18F0-9882-4C25-85B7-43535683206A}" dt="2025-01-27T12:58:41.883" v="173"/>
          <ac:spMkLst>
            <pc:docMk/>
            <pc:sldMk cId="2434015137" sldId="2147477770"/>
            <ac:spMk id="13" creationId="{00000000-0000-0000-0000-000000000000}"/>
          </ac:spMkLst>
        </pc:spChg>
        <pc:spChg chg="mod">
          <ac:chgData name="小橋 ひかる(kobashi-hikaru.36z)" userId="803423bd-1353-4804-847d-8548a6a4834b" providerId="ADAL" clId="{D62C18F0-9882-4C25-85B7-43535683206A}" dt="2025-01-27T12:59:32.702" v="205"/>
          <ac:spMkLst>
            <pc:docMk/>
            <pc:sldMk cId="2434015137" sldId="2147477770"/>
            <ac:spMk id="14" creationId="{8AB3D2A8-1050-E658-3712-84A3AB2D80D9}"/>
          </ac:spMkLst>
        </pc:spChg>
        <pc:spChg chg="mod">
          <ac:chgData name="小橋 ひかる(kobashi-hikaru.36z)" userId="803423bd-1353-4804-847d-8548a6a4834b" providerId="ADAL" clId="{D62C18F0-9882-4C25-85B7-43535683206A}" dt="2025-01-27T13:01:31.596" v="218"/>
          <ac:spMkLst>
            <pc:docMk/>
            <pc:sldMk cId="2434015137" sldId="2147477770"/>
            <ac:spMk id="25" creationId="{10E34110-F4B1-7F0F-6916-FBFA9E7A7961}"/>
          </ac:spMkLst>
        </pc:spChg>
        <pc:grpChg chg="mod">
          <ac:chgData name="小橋 ひかる(kobashi-hikaru.36z)" userId="803423bd-1353-4804-847d-8548a6a4834b" providerId="ADAL" clId="{D62C18F0-9882-4C25-85B7-43535683206A}" dt="2025-01-27T13:01:58.743" v="219" actId="14100"/>
          <ac:grpSpMkLst>
            <pc:docMk/>
            <pc:sldMk cId="2434015137" sldId="2147477770"/>
            <ac:grpSpMk id="5" creationId="{00000000-0000-0000-0000-000000000000}"/>
          </ac:grpSpMkLst>
        </pc:grpChg>
      </pc:sldChg>
      <pc:sldChg chg="del">
        <pc:chgData name="小橋 ひかる(kobashi-hikaru.36z)" userId="803423bd-1353-4804-847d-8548a6a4834b" providerId="ADAL" clId="{D62C18F0-9882-4C25-85B7-43535683206A}" dt="2025-01-27T12:53:56.721" v="26" actId="47"/>
        <pc:sldMkLst>
          <pc:docMk/>
          <pc:sldMk cId="1185481456" sldId="2147477771"/>
        </pc:sldMkLst>
      </pc:sldChg>
      <pc:sldChg chg="del">
        <pc:chgData name="小橋 ひかる(kobashi-hikaru.36z)" userId="803423bd-1353-4804-847d-8548a6a4834b" providerId="ADAL" clId="{D62C18F0-9882-4C25-85B7-43535683206A}" dt="2025-01-27T12:53:57.279" v="27" actId="47"/>
        <pc:sldMkLst>
          <pc:docMk/>
          <pc:sldMk cId="2587123156" sldId="2147477772"/>
        </pc:sldMkLst>
      </pc:sldChg>
      <pc:sldChg chg="del">
        <pc:chgData name="小橋 ひかる(kobashi-hikaru.36z)" userId="803423bd-1353-4804-847d-8548a6a4834b" providerId="ADAL" clId="{D62C18F0-9882-4C25-85B7-43535683206A}" dt="2025-01-27T12:53:58.135" v="29" actId="47"/>
        <pc:sldMkLst>
          <pc:docMk/>
          <pc:sldMk cId="1581703824" sldId="2147477775"/>
        </pc:sldMkLst>
      </pc:sldChg>
      <pc:sldChg chg="del">
        <pc:chgData name="小橋 ひかる(kobashi-hikaru.36z)" userId="803423bd-1353-4804-847d-8548a6a4834b" providerId="ADAL" clId="{D62C18F0-9882-4C25-85B7-43535683206A}" dt="2025-01-27T12:53:39.915" v="17" actId="47"/>
        <pc:sldMkLst>
          <pc:docMk/>
          <pc:sldMk cId="4146981763" sldId="2147477776"/>
        </pc:sldMkLst>
      </pc:sldChg>
      <pc:sldChg chg="del">
        <pc:chgData name="小橋 ひかる(kobashi-hikaru.36z)" userId="803423bd-1353-4804-847d-8548a6a4834b" providerId="ADAL" clId="{D62C18F0-9882-4C25-85B7-43535683206A}" dt="2025-01-27T12:53:59.558" v="34" actId="47"/>
        <pc:sldMkLst>
          <pc:docMk/>
          <pc:sldMk cId="910519068" sldId="2147477777"/>
        </pc:sldMkLst>
      </pc:sldChg>
      <pc:sldChg chg="del">
        <pc:chgData name="小橋 ひかる(kobashi-hikaru.36z)" userId="803423bd-1353-4804-847d-8548a6a4834b" providerId="ADAL" clId="{D62C18F0-9882-4C25-85B7-43535683206A}" dt="2025-01-27T12:53:58.424" v="30" actId="47"/>
        <pc:sldMkLst>
          <pc:docMk/>
          <pc:sldMk cId="2584590877" sldId="2147477783"/>
        </pc:sldMkLst>
      </pc:sldChg>
      <pc:sldChg chg="del">
        <pc:chgData name="小橋 ひかる(kobashi-hikaru.36z)" userId="803423bd-1353-4804-847d-8548a6a4834b" providerId="ADAL" clId="{D62C18F0-9882-4C25-85B7-43535683206A}" dt="2025-01-27T12:53:58.822" v="31" actId="47"/>
        <pc:sldMkLst>
          <pc:docMk/>
          <pc:sldMk cId="3925778915" sldId="2147477784"/>
        </pc:sldMkLst>
      </pc:sldChg>
      <pc:sldChg chg="del">
        <pc:chgData name="小橋 ひかる(kobashi-hikaru.36z)" userId="803423bd-1353-4804-847d-8548a6a4834b" providerId="ADAL" clId="{D62C18F0-9882-4C25-85B7-43535683206A}" dt="2025-01-27T12:53:59.106" v="32" actId="47"/>
        <pc:sldMkLst>
          <pc:docMk/>
          <pc:sldMk cId="984372846" sldId="2147477785"/>
        </pc:sldMkLst>
      </pc:sldChg>
      <pc:sldChg chg="del">
        <pc:chgData name="小橋 ひかる(kobashi-hikaru.36z)" userId="803423bd-1353-4804-847d-8548a6a4834b" providerId="ADAL" clId="{D62C18F0-9882-4C25-85B7-43535683206A}" dt="2025-01-27T12:53:59.329" v="33" actId="47"/>
        <pc:sldMkLst>
          <pc:docMk/>
          <pc:sldMk cId="3396318672" sldId="2147477786"/>
        </pc:sldMkLst>
      </pc:sldChg>
      <pc:sldChg chg="del">
        <pc:chgData name="小橋 ひかる(kobashi-hikaru.36z)" userId="803423bd-1353-4804-847d-8548a6a4834b" providerId="ADAL" clId="{D62C18F0-9882-4C25-85B7-43535683206A}" dt="2025-01-27T12:53:59.760" v="35" actId="47"/>
        <pc:sldMkLst>
          <pc:docMk/>
          <pc:sldMk cId="1467975390" sldId="2147477788"/>
        </pc:sldMkLst>
      </pc:sldChg>
      <pc:sldChg chg="del">
        <pc:chgData name="小橋 ひかる(kobashi-hikaru.36z)" userId="803423bd-1353-4804-847d-8548a6a4834b" providerId="ADAL" clId="{D62C18F0-9882-4C25-85B7-43535683206A}" dt="2025-01-27T12:53:59.974" v="36" actId="47"/>
        <pc:sldMkLst>
          <pc:docMk/>
          <pc:sldMk cId="3169251156" sldId="2147477790"/>
        </pc:sldMkLst>
      </pc:sldChg>
      <pc:sldChg chg="del">
        <pc:chgData name="小橋 ひかる(kobashi-hikaru.36z)" userId="803423bd-1353-4804-847d-8548a6a4834b" providerId="ADAL" clId="{D62C18F0-9882-4C25-85B7-43535683206A}" dt="2025-01-27T12:54:00.188" v="37" actId="47"/>
        <pc:sldMkLst>
          <pc:docMk/>
          <pc:sldMk cId="2105395084" sldId="2147477793"/>
        </pc:sldMkLst>
      </pc:sldChg>
      <pc:sldChg chg="del">
        <pc:chgData name="小橋 ひかる(kobashi-hikaru.36z)" userId="803423bd-1353-4804-847d-8548a6a4834b" providerId="ADAL" clId="{D62C18F0-9882-4C25-85B7-43535683206A}" dt="2025-01-27T12:54:00.687" v="38" actId="47"/>
        <pc:sldMkLst>
          <pc:docMk/>
          <pc:sldMk cId="2354157848" sldId="2147477794"/>
        </pc:sldMkLst>
      </pc:sldChg>
      <pc:sldChg chg="del">
        <pc:chgData name="小橋 ひかる(kobashi-hikaru.36z)" userId="803423bd-1353-4804-847d-8548a6a4834b" providerId="ADAL" clId="{D62C18F0-9882-4C25-85B7-43535683206A}" dt="2025-01-27T12:54:05.614" v="52" actId="47"/>
        <pc:sldMkLst>
          <pc:docMk/>
          <pc:sldMk cId="3089372168" sldId="2147477795"/>
        </pc:sldMkLst>
      </pc:sldChg>
      <pc:sldChg chg="del">
        <pc:chgData name="小橋 ひかる(kobashi-hikaru.36z)" userId="803423bd-1353-4804-847d-8548a6a4834b" providerId="ADAL" clId="{D62C18F0-9882-4C25-85B7-43535683206A}" dt="2025-01-27T12:54:09.884" v="63" actId="47"/>
        <pc:sldMkLst>
          <pc:docMk/>
          <pc:sldMk cId="420340803" sldId="2147477796"/>
        </pc:sldMkLst>
      </pc:sldChg>
      <pc:sldChg chg="del">
        <pc:chgData name="小橋 ひかる(kobashi-hikaru.36z)" userId="803423bd-1353-4804-847d-8548a6a4834b" providerId="ADAL" clId="{D62C18F0-9882-4C25-85B7-43535683206A}" dt="2025-01-27T12:54:14.201" v="74" actId="47"/>
        <pc:sldMkLst>
          <pc:docMk/>
          <pc:sldMk cId="865003672" sldId="2147477798"/>
        </pc:sldMkLst>
      </pc:sldChg>
      <pc:sldChg chg="del">
        <pc:chgData name="小橋 ひかる(kobashi-hikaru.36z)" userId="803423bd-1353-4804-847d-8548a6a4834b" providerId="ADAL" clId="{D62C18F0-9882-4C25-85B7-43535683206A}" dt="2025-01-27T12:54:01.018" v="39" actId="47"/>
        <pc:sldMkLst>
          <pc:docMk/>
          <pc:sldMk cId="3709373017" sldId="2147477799"/>
        </pc:sldMkLst>
      </pc:sldChg>
      <pc:sldChg chg="del">
        <pc:chgData name="小橋 ひかる(kobashi-hikaru.36z)" userId="803423bd-1353-4804-847d-8548a6a4834b" providerId="ADAL" clId="{D62C18F0-9882-4C25-85B7-43535683206A}" dt="2025-01-27T12:54:02.019" v="41" actId="47"/>
        <pc:sldMkLst>
          <pc:docMk/>
          <pc:sldMk cId="3315055733" sldId="2147477800"/>
        </pc:sldMkLst>
      </pc:sldChg>
      <pc:sldChg chg="del">
        <pc:chgData name="小橋 ひかる(kobashi-hikaru.36z)" userId="803423bd-1353-4804-847d-8548a6a4834b" providerId="ADAL" clId="{D62C18F0-9882-4C25-85B7-43535683206A}" dt="2025-01-27T12:54:02.797" v="45" actId="47"/>
        <pc:sldMkLst>
          <pc:docMk/>
          <pc:sldMk cId="2342279718" sldId="2147477801"/>
        </pc:sldMkLst>
      </pc:sldChg>
      <pc:sldChg chg="del">
        <pc:chgData name="小橋 ひかる(kobashi-hikaru.36z)" userId="803423bd-1353-4804-847d-8548a6a4834b" providerId="ADAL" clId="{D62C18F0-9882-4C25-85B7-43535683206A}" dt="2025-01-27T12:54:01.300" v="40" actId="47"/>
        <pc:sldMkLst>
          <pc:docMk/>
          <pc:sldMk cId="123202984" sldId="2147477802"/>
        </pc:sldMkLst>
      </pc:sldChg>
      <pc:sldChg chg="del">
        <pc:chgData name="小橋 ひかる(kobashi-hikaru.36z)" userId="803423bd-1353-4804-847d-8548a6a4834b" providerId="ADAL" clId="{D62C18F0-9882-4C25-85B7-43535683206A}" dt="2025-01-27T12:54:04.133" v="50" actId="47"/>
        <pc:sldMkLst>
          <pc:docMk/>
          <pc:sldMk cId="184968229" sldId="2147477803"/>
        </pc:sldMkLst>
      </pc:sldChg>
      <pc:sldChg chg="del">
        <pc:chgData name="小橋 ひかる(kobashi-hikaru.36z)" userId="803423bd-1353-4804-847d-8548a6a4834b" providerId="ADAL" clId="{D62C18F0-9882-4C25-85B7-43535683206A}" dt="2025-01-27T12:54:03.244" v="48" actId="47"/>
        <pc:sldMkLst>
          <pc:docMk/>
          <pc:sldMk cId="200328702" sldId="2147477804"/>
        </pc:sldMkLst>
      </pc:sldChg>
      <pc:sldChg chg="del">
        <pc:chgData name="小橋 ひかる(kobashi-hikaru.36z)" userId="803423bd-1353-4804-847d-8548a6a4834b" providerId="ADAL" clId="{D62C18F0-9882-4C25-85B7-43535683206A}" dt="2025-01-27T12:54:03.590" v="49" actId="47"/>
        <pc:sldMkLst>
          <pc:docMk/>
          <pc:sldMk cId="1303300237" sldId="2147477805"/>
        </pc:sldMkLst>
      </pc:sldChg>
      <pc:sldChg chg="del">
        <pc:chgData name="小橋 ひかる(kobashi-hikaru.36z)" userId="803423bd-1353-4804-847d-8548a6a4834b" providerId="ADAL" clId="{D62C18F0-9882-4C25-85B7-43535683206A}" dt="2025-01-27T12:54:10.290" v="64" actId="47"/>
        <pc:sldMkLst>
          <pc:docMk/>
          <pc:sldMk cId="4096504317" sldId="2147477806"/>
        </pc:sldMkLst>
      </pc:sldChg>
      <pc:sldChg chg="del">
        <pc:chgData name="小橋 ひかる(kobashi-hikaru.36z)" userId="803423bd-1353-4804-847d-8548a6a4834b" providerId="ADAL" clId="{D62C18F0-9882-4C25-85B7-43535683206A}" dt="2025-01-27T12:54:09.708" v="61" actId="47"/>
        <pc:sldMkLst>
          <pc:docMk/>
          <pc:sldMk cId="2142043505" sldId="2147477808"/>
        </pc:sldMkLst>
      </pc:sldChg>
      <pc:sldChg chg="del">
        <pc:chgData name="小橋 ひかる(kobashi-hikaru.36z)" userId="803423bd-1353-4804-847d-8548a6a4834b" providerId="ADAL" clId="{D62C18F0-9882-4C25-85B7-43535683206A}" dt="2025-01-27T12:54:03.193" v="47" actId="47"/>
        <pc:sldMkLst>
          <pc:docMk/>
          <pc:sldMk cId="1413134971" sldId="2147477809"/>
        </pc:sldMkLst>
      </pc:sldChg>
      <pc:sldChg chg="del">
        <pc:chgData name="小橋 ひかる(kobashi-hikaru.36z)" userId="803423bd-1353-4804-847d-8548a6a4834b" providerId="ADAL" clId="{D62C18F0-9882-4C25-85B7-43535683206A}" dt="2025-01-27T12:53:36.411" v="5" actId="47"/>
        <pc:sldMkLst>
          <pc:docMk/>
          <pc:sldMk cId="3790822910" sldId="2147477810"/>
        </pc:sldMkLst>
      </pc:sldChg>
      <pc:sldChg chg="del">
        <pc:chgData name="小橋 ひかる(kobashi-hikaru.36z)" userId="803423bd-1353-4804-847d-8548a6a4834b" providerId="ADAL" clId="{D62C18F0-9882-4C25-85B7-43535683206A}" dt="2025-01-27T12:54:06.718" v="56" actId="47"/>
        <pc:sldMkLst>
          <pc:docMk/>
          <pc:sldMk cId="2762632919" sldId="2147477811"/>
        </pc:sldMkLst>
      </pc:sldChg>
      <pc:sldChg chg="del">
        <pc:chgData name="小橋 ひかる(kobashi-hikaru.36z)" userId="803423bd-1353-4804-847d-8548a6a4834b" providerId="ADAL" clId="{D62C18F0-9882-4C25-85B7-43535683206A}" dt="2025-01-27T12:54:09.735" v="62" actId="47"/>
        <pc:sldMkLst>
          <pc:docMk/>
          <pc:sldMk cId="1256018243" sldId="2147477812"/>
        </pc:sldMkLst>
      </pc:sldChg>
      <pc:sldMasterChg chg="del delSldLayout">
        <pc:chgData name="小橋 ひかる(kobashi-hikaru.36z)" userId="803423bd-1353-4804-847d-8548a6a4834b" providerId="ADAL" clId="{D62C18F0-9882-4C25-85B7-43535683206A}" dt="2025-01-27T12:53:40.866" v="18" actId="47"/>
        <pc:sldMasterMkLst>
          <pc:docMk/>
          <pc:sldMasterMk cId="2643715130" sldId="2147483899"/>
        </pc:sldMasterMkLst>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940298776" sldId="2147483900"/>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13815717" sldId="2147483901"/>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941951765" sldId="2147483902"/>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2975996285" sldId="2147483903"/>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27766319" sldId="2147483904"/>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007699497" sldId="2147483905"/>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824400324" sldId="2147483906"/>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023212843" sldId="2147483907"/>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3757618787" sldId="2147483908"/>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1394570080" sldId="2147483909"/>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231888861" sldId="2147483910"/>
          </pc:sldLayoutMkLst>
        </pc:sldLayoutChg>
        <pc:sldLayoutChg chg="del">
          <pc:chgData name="小橋 ひかる(kobashi-hikaru.36z)" userId="803423bd-1353-4804-847d-8548a6a4834b" providerId="ADAL" clId="{D62C18F0-9882-4C25-85B7-43535683206A}" dt="2025-01-27T12:53:40.866" v="18" actId="47"/>
          <pc:sldLayoutMkLst>
            <pc:docMk/>
            <pc:sldMasterMk cId="2643715130" sldId="2147483899"/>
            <pc:sldLayoutMk cId="204600760" sldId="2147483912"/>
          </pc:sldLayoutMkLst>
        </pc:sldLayoutChg>
      </pc:sldMasterChg>
      <pc:sldMasterChg chg="del delSldLayout">
        <pc:chgData name="小橋 ひかる(kobashi-hikaru.36z)" userId="803423bd-1353-4804-847d-8548a6a4834b" providerId="ADAL" clId="{D62C18F0-9882-4C25-85B7-43535683206A}" dt="2025-01-27T12:53:38.910" v="14" actId="47"/>
        <pc:sldMasterMkLst>
          <pc:docMk/>
          <pc:sldMasterMk cId="2942237990" sldId="2147483971"/>
        </pc:sldMasterMkLst>
        <pc:sldLayoutChg chg="del">
          <pc:chgData name="小橋 ひかる(kobashi-hikaru.36z)" userId="803423bd-1353-4804-847d-8548a6a4834b" providerId="ADAL" clId="{D62C18F0-9882-4C25-85B7-43535683206A}" dt="2025-01-27T12:53:38.910" v="14" actId="47"/>
          <pc:sldLayoutMkLst>
            <pc:docMk/>
            <pc:sldMasterMk cId="2942237990" sldId="2147483971"/>
            <pc:sldLayoutMk cId="436964681" sldId="2147483972"/>
          </pc:sldLayoutMkLst>
        </pc:sldLayoutChg>
        <pc:sldLayoutChg chg="del">
          <pc:chgData name="小橋 ひかる(kobashi-hikaru.36z)" userId="803423bd-1353-4804-847d-8548a6a4834b" providerId="ADAL" clId="{D62C18F0-9882-4C25-85B7-43535683206A}" dt="2025-01-27T12:53:38.910" v="14" actId="47"/>
          <pc:sldLayoutMkLst>
            <pc:docMk/>
            <pc:sldMasterMk cId="2942237990" sldId="2147483971"/>
            <pc:sldLayoutMk cId="2497256402" sldId="2147483973"/>
          </pc:sldLayoutMkLst>
        </pc:sldLayoutChg>
        <pc:sldLayoutChg chg="del">
          <pc:chgData name="小橋 ひかる(kobashi-hikaru.36z)" userId="803423bd-1353-4804-847d-8548a6a4834b" providerId="ADAL" clId="{D62C18F0-9882-4C25-85B7-43535683206A}" dt="2025-01-27T12:53:38.910" v="14" actId="47"/>
          <pc:sldLayoutMkLst>
            <pc:docMk/>
            <pc:sldMasterMk cId="2942237990" sldId="2147483971"/>
            <pc:sldLayoutMk cId="167450826" sldId="2147483974"/>
          </pc:sldLayoutMkLst>
        </pc:sldLayoutChg>
        <pc:sldLayoutChg chg="del">
          <pc:chgData name="小橋 ひかる(kobashi-hikaru.36z)" userId="803423bd-1353-4804-847d-8548a6a4834b" providerId="ADAL" clId="{D62C18F0-9882-4C25-85B7-43535683206A}" dt="2025-01-27T12:53:38.910" v="14" actId="47"/>
          <pc:sldLayoutMkLst>
            <pc:docMk/>
            <pc:sldMasterMk cId="2942237990" sldId="2147483971"/>
            <pc:sldLayoutMk cId="2612665961" sldId="2147483975"/>
          </pc:sldLayoutMkLst>
        </pc:sldLayoutChg>
        <pc:sldLayoutChg chg="del">
          <pc:chgData name="小橋 ひかる(kobashi-hikaru.36z)" userId="803423bd-1353-4804-847d-8548a6a4834b" providerId="ADAL" clId="{D62C18F0-9882-4C25-85B7-43535683206A}" dt="2025-01-27T12:53:38.910" v="14" actId="47"/>
          <pc:sldLayoutMkLst>
            <pc:docMk/>
            <pc:sldMasterMk cId="2942237990" sldId="2147483971"/>
            <pc:sldLayoutMk cId="3559777419" sldId="2147483976"/>
          </pc:sldLayoutMkLst>
        </pc:sldLayoutChg>
      </pc:sldMasterChg>
      <pc:sldMasterChg chg="del delSldLayout">
        <pc:chgData name="小橋 ひかる(kobashi-hikaru.36z)" userId="803423bd-1353-4804-847d-8548a6a4834b" providerId="ADAL" clId="{D62C18F0-9882-4C25-85B7-43535683206A}" dt="2025-01-27T12:53:39.191" v="15" actId="47"/>
        <pc:sldMasterMkLst>
          <pc:docMk/>
          <pc:sldMasterMk cId="467353177" sldId="2147483977"/>
        </pc:sldMasterMkLst>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995415614" sldId="2147483978"/>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541143100" sldId="2147483979"/>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464215562" sldId="2147483980"/>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357698410" sldId="2147483981"/>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207227690" sldId="2147483982"/>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1829425074" sldId="2147483983"/>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318871769" sldId="2147483984"/>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4082271180" sldId="2147483985"/>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1947627139" sldId="2147483986"/>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1498401809" sldId="2147483987"/>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353547085" sldId="2147483988"/>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2220575234" sldId="2147483989"/>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3181300581" sldId="2147483990"/>
          </pc:sldLayoutMkLst>
        </pc:sldLayoutChg>
        <pc:sldLayoutChg chg="del">
          <pc:chgData name="小橋 ひかる(kobashi-hikaru.36z)" userId="803423bd-1353-4804-847d-8548a6a4834b" providerId="ADAL" clId="{D62C18F0-9882-4C25-85B7-43535683206A}" dt="2025-01-27T12:53:39.191" v="15" actId="47"/>
          <pc:sldLayoutMkLst>
            <pc:docMk/>
            <pc:sldMasterMk cId="467353177" sldId="2147483977"/>
            <pc:sldLayoutMk cId="3974317304" sldId="2147483991"/>
          </pc:sldLayoutMkLst>
        </pc:sldLayoutChg>
      </pc:sldMasterChg>
      <pc:sldMasterChg chg="del delSldLayout">
        <pc:chgData name="小橋 ひかる(kobashi-hikaru.36z)" userId="803423bd-1353-4804-847d-8548a6a4834b" providerId="ADAL" clId="{D62C18F0-9882-4C25-85B7-43535683206A}" dt="2025-01-27T12:54:03.193" v="47" actId="47"/>
        <pc:sldMasterMkLst>
          <pc:docMk/>
          <pc:sldMasterMk cId="3697418825" sldId="2147483992"/>
        </pc:sldMasterMkLst>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2667373388" sldId="2147483993"/>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2026946235" sldId="2147483994"/>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2823781314" sldId="2147483995"/>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4080349766" sldId="2147483996"/>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1958395318" sldId="2147483997"/>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2568597028" sldId="2147483998"/>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2773092340" sldId="2147483999"/>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3688442875" sldId="2147484000"/>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3997000187" sldId="2147484001"/>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1500974379" sldId="2147484002"/>
          </pc:sldLayoutMkLst>
        </pc:sldLayoutChg>
        <pc:sldLayoutChg chg="del">
          <pc:chgData name="小橋 ひかる(kobashi-hikaru.36z)" userId="803423bd-1353-4804-847d-8548a6a4834b" providerId="ADAL" clId="{D62C18F0-9882-4C25-85B7-43535683206A}" dt="2025-01-27T12:54:03.193" v="47" actId="47"/>
          <pc:sldLayoutMkLst>
            <pc:docMk/>
            <pc:sldMasterMk cId="3697418825" sldId="2147483992"/>
            <pc:sldLayoutMk cId="1695456974" sldId="2147484003"/>
          </pc:sldLayoutMkLst>
        </pc:sldLayoutChg>
      </pc:sldMasterChg>
      <pc:sldMasterChg chg="del delSldLayout">
        <pc:chgData name="小橋 ひかる(kobashi-hikaru.36z)" userId="803423bd-1353-4804-847d-8548a6a4834b" providerId="ADAL" clId="{D62C18F0-9882-4C25-85B7-43535683206A}" dt="2025-01-27T12:54:09.884" v="63" actId="47"/>
        <pc:sldMasterMkLst>
          <pc:docMk/>
          <pc:sldMasterMk cId="1257406604" sldId="2147484004"/>
        </pc:sldMasterMkLst>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1746897132" sldId="2147484005"/>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2812643787" sldId="2147484006"/>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3486838287" sldId="2147484007"/>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724335040" sldId="2147484008"/>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2106971326" sldId="2147484009"/>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2312694423" sldId="2147484010"/>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2765941345" sldId="2147484011"/>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602251236" sldId="2147484012"/>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117448700" sldId="2147484013"/>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2577954579" sldId="2147484014"/>
          </pc:sldLayoutMkLst>
        </pc:sldLayoutChg>
        <pc:sldLayoutChg chg="del">
          <pc:chgData name="小橋 ひかる(kobashi-hikaru.36z)" userId="803423bd-1353-4804-847d-8548a6a4834b" providerId="ADAL" clId="{D62C18F0-9882-4C25-85B7-43535683206A}" dt="2025-01-27T12:54:09.884" v="63" actId="47"/>
          <pc:sldLayoutMkLst>
            <pc:docMk/>
            <pc:sldMasterMk cId="1257406604" sldId="2147484004"/>
            <pc:sldLayoutMk cId="835467913" sldId="2147484015"/>
          </pc:sldLayoutMkLst>
        </pc:sldLayoutChg>
      </pc:sldMasterChg>
      <pc:sldMasterChg chg="del delSldLayout">
        <pc:chgData name="小橋 ひかる(kobashi-hikaru.36z)" userId="803423bd-1353-4804-847d-8548a6a4834b" providerId="ADAL" clId="{D62C18F0-9882-4C25-85B7-43535683206A}" dt="2025-01-27T12:53:34.630" v="0" actId="47"/>
        <pc:sldMasterMkLst>
          <pc:docMk/>
          <pc:sldMasterMk cId="2237450167" sldId="2147484016"/>
        </pc:sldMasterMkLst>
        <pc:sldLayoutChg chg="del">
          <pc:chgData name="小橋 ひかる(kobashi-hikaru.36z)" userId="803423bd-1353-4804-847d-8548a6a4834b" providerId="ADAL" clId="{D62C18F0-9882-4C25-85B7-43535683206A}" dt="2025-01-27T12:53:34.630" v="0" actId="47"/>
          <pc:sldLayoutMkLst>
            <pc:docMk/>
            <pc:sldMasterMk cId="2237450167" sldId="2147484016"/>
            <pc:sldLayoutMk cId="1142238745" sldId="2147484017"/>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3099825962" sldId="2147484018"/>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4142269450" sldId="2147484019"/>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1598186395" sldId="2147484020"/>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4254716250" sldId="2147484021"/>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210820013" sldId="2147484022"/>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3239718391" sldId="2147484023"/>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2045770681" sldId="2147484024"/>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531827518" sldId="2147484025"/>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307896951" sldId="2147484026"/>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3537177382" sldId="2147484027"/>
          </pc:sldLayoutMkLst>
        </pc:sldLayoutChg>
        <pc:sldLayoutChg chg="del">
          <pc:chgData name="小橋 ひかる(kobashi-hikaru.36z)" userId="803423bd-1353-4804-847d-8548a6a4834b" providerId="ADAL" clId="{D62C18F0-9882-4C25-85B7-43535683206A}" dt="2025-01-27T12:53:34.630" v="0" actId="47"/>
          <pc:sldLayoutMkLst>
            <pc:docMk/>
            <pc:sldMasterMk cId="2237450167" sldId="2147484016"/>
            <pc:sldLayoutMk cId="1426422475" sldId="2147484028"/>
          </pc:sldLayoutMkLst>
        </pc:sldLayoutChg>
      </pc:sldMasterChg>
      <pc:sldMasterChg chg="del delSldLayout">
        <pc:chgData name="小橋 ひかる(kobashi-hikaru.36z)" userId="803423bd-1353-4804-847d-8548a6a4834b" providerId="ADAL" clId="{D62C18F0-9882-4C25-85B7-43535683206A}" dt="2025-01-27T12:53:35.204" v="1" actId="47"/>
        <pc:sldMasterMkLst>
          <pc:docMk/>
          <pc:sldMasterMk cId="4145909484" sldId="2147484029"/>
        </pc:sldMasterMkLst>
        <pc:sldLayoutChg chg="del">
          <pc:chgData name="小橋 ひかる(kobashi-hikaru.36z)" userId="803423bd-1353-4804-847d-8548a6a4834b" providerId="ADAL" clId="{D62C18F0-9882-4C25-85B7-43535683206A}" dt="2025-01-27T12:53:35.204" v="1" actId="47"/>
          <pc:sldLayoutMkLst>
            <pc:docMk/>
            <pc:sldMasterMk cId="4145909484" sldId="2147484029"/>
            <pc:sldLayoutMk cId="4197295742" sldId="2147484030"/>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618077431" sldId="2147484031"/>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954295287" sldId="2147484032"/>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2616545675" sldId="2147484033"/>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483456924" sldId="2147484034"/>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881879158" sldId="2147484035"/>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2506512183" sldId="2147484036"/>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24460475" sldId="2147484037"/>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446374633" sldId="2147484038"/>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434125334" sldId="2147484039"/>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2972810919" sldId="2147484040"/>
          </pc:sldLayoutMkLst>
        </pc:sldLayoutChg>
        <pc:sldLayoutChg chg="del">
          <pc:chgData name="小橋 ひかる(kobashi-hikaru.36z)" userId="803423bd-1353-4804-847d-8548a6a4834b" providerId="ADAL" clId="{D62C18F0-9882-4C25-85B7-43535683206A}" dt="2025-01-27T12:53:35.204" v="1" actId="47"/>
          <pc:sldLayoutMkLst>
            <pc:docMk/>
            <pc:sldMasterMk cId="4145909484" sldId="2147484029"/>
            <pc:sldLayoutMk cId="1580655962" sldId="2147484041"/>
          </pc:sldLayoutMkLst>
        </pc:sldLayoutChg>
      </pc:sldMasterChg>
      <pc:sldMasterChg chg="del delSldLayout">
        <pc:chgData name="小橋 ひかる(kobashi-hikaru.36z)" userId="803423bd-1353-4804-847d-8548a6a4834b" providerId="ADAL" clId="{D62C18F0-9882-4C25-85B7-43535683206A}" dt="2025-01-27T12:53:58.135" v="29" actId="47"/>
        <pc:sldMasterMkLst>
          <pc:docMk/>
          <pc:sldMasterMk cId="3950913541" sldId="2147484042"/>
        </pc:sldMasterMkLst>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3937888405" sldId="2147484043"/>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300849320" sldId="2147484044"/>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1876900075" sldId="2147484045"/>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1964533483" sldId="2147484046"/>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440107496" sldId="2147484047"/>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1303540010" sldId="2147484048"/>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4067539617" sldId="2147484049"/>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3477609246" sldId="2147484050"/>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543527010" sldId="2147484051"/>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1492585566" sldId="2147484052"/>
          </pc:sldLayoutMkLst>
        </pc:sldLayoutChg>
        <pc:sldLayoutChg chg="del">
          <pc:chgData name="小橋 ひかる(kobashi-hikaru.36z)" userId="803423bd-1353-4804-847d-8548a6a4834b" providerId="ADAL" clId="{D62C18F0-9882-4C25-85B7-43535683206A}" dt="2025-01-27T12:53:58.135" v="29" actId="47"/>
          <pc:sldLayoutMkLst>
            <pc:docMk/>
            <pc:sldMasterMk cId="3950913541" sldId="2147484042"/>
            <pc:sldLayoutMk cId="2341338310" sldId="2147484053"/>
          </pc:sldLayoutMkLst>
        </pc:sldLayoutChg>
      </pc:sldMasterChg>
      <pc:sldMasterChg chg="del delSldLayout">
        <pc:chgData name="小橋 ひかる(kobashi-hikaru.36z)" userId="803423bd-1353-4804-847d-8548a6a4834b" providerId="ADAL" clId="{D62C18F0-9882-4C25-85B7-43535683206A}" dt="2025-01-27T12:53:41.832" v="20" actId="47"/>
        <pc:sldMasterMkLst>
          <pc:docMk/>
          <pc:sldMasterMk cId="4223353082" sldId="2147484068"/>
        </pc:sldMasterMkLst>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1847845478" sldId="2147484069"/>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3571761336" sldId="2147484070"/>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1021384325" sldId="2147484071"/>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3449564981" sldId="2147484072"/>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1742826707" sldId="2147484073"/>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1722952922" sldId="2147484074"/>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3151896686" sldId="2147484075"/>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2964906802" sldId="2147484076"/>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2778309711" sldId="2147484077"/>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1929938373" sldId="2147484078"/>
          </pc:sldLayoutMkLst>
        </pc:sldLayoutChg>
        <pc:sldLayoutChg chg="del">
          <pc:chgData name="小橋 ひかる(kobashi-hikaru.36z)" userId="803423bd-1353-4804-847d-8548a6a4834b" providerId="ADAL" clId="{D62C18F0-9882-4C25-85B7-43535683206A}" dt="2025-01-27T12:53:41.832" v="20" actId="47"/>
          <pc:sldLayoutMkLst>
            <pc:docMk/>
            <pc:sldMasterMk cId="4223353082" sldId="2147484068"/>
            <pc:sldLayoutMk cId="4135126755" sldId="2147484079"/>
          </pc:sldLayoutMkLst>
        </pc:sldLayoutChg>
      </pc:sldMasterChg>
      <pc:sldMasterChg chg="del delSldLayout">
        <pc:chgData name="小橋 ひかる(kobashi-hikaru.36z)" userId="803423bd-1353-4804-847d-8548a6a4834b" providerId="ADAL" clId="{D62C18F0-9882-4C25-85B7-43535683206A}" dt="2025-01-27T12:53:44.013" v="24" actId="47"/>
        <pc:sldMasterMkLst>
          <pc:docMk/>
          <pc:sldMasterMk cId="2876966847" sldId="2147484080"/>
        </pc:sldMasterMkLst>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3403038870" sldId="2147484081"/>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2806816550" sldId="2147484082"/>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2145325493" sldId="2147484083"/>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4227680293" sldId="2147484084"/>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2805293478" sldId="2147484085"/>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145503388" sldId="2147484086"/>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3866629567" sldId="2147484087"/>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1472782022" sldId="2147484088"/>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792414094" sldId="2147484089"/>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204224972" sldId="2147484090"/>
          </pc:sldLayoutMkLst>
        </pc:sldLayoutChg>
        <pc:sldLayoutChg chg="del">
          <pc:chgData name="小橋 ひかる(kobashi-hikaru.36z)" userId="803423bd-1353-4804-847d-8548a6a4834b" providerId="ADAL" clId="{D62C18F0-9882-4C25-85B7-43535683206A}" dt="2025-01-27T12:53:44.013" v="24" actId="47"/>
          <pc:sldLayoutMkLst>
            <pc:docMk/>
            <pc:sldMasterMk cId="2876966847" sldId="2147484080"/>
            <pc:sldLayoutMk cId="3256677007" sldId="2147484091"/>
          </pc:sldLayoutMkLst>
        </pc:sldLayoutChg>
      </pc:sldMasterChg>
      <pc:sldMasterChg chg="del delSldLayout">
        <pc:chgData name="小橋 ひかる(kobashi-hikaru.36z)" userId="803423bd-1353-4804-847d-8548a6a4834b" providerId="ADAL" clId="{D62C18F0-9882-4C25-85B7-43535683206A}" dt="2025-01-27T12:54:13.902" v="71" actId="47"/>
        <pc:sldMasterMkLst>
          <pc:docMk/>
          <pc:sldMasterMk cId="1104770049" sldId="2147484092"/>
        </pc:sldMasterMkLst>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3229653486" sldId="2147484093"/>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179209629" sldId="2147484094"/>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2606595200" sldId="2147484095"/>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2170827731" sldId="2147484096"/>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3191858088" sldId="2147484097"/>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2124186242" sldId="2147484098"/>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1841491625" sldId="2147484099"/>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1467859003" sldId="2147484100"/>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1037191997" sldId="2147484101"/>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1197094785" sldId="2147484102"/>
          </pc:sldLayoutMkLst>
        </pc:sldLayoutChg>
        <pc:sldLayoutChg chg="del">
          <pc:chgData name="小橋 ひかる(kobashi-hikaru.36z)" userId="803423bd-1353-4804-847d-8548a6a4834b" providerId="ADAL" clId="{D62C18F0-9882-4C25-85B7-43535683206A}" dt="2025-01-27T12:54:13.902" v="71" actId="47"/>
          <pc:sldLayoutMkLst>
            <pc:docMk/>
            <pc:sldMasterMk cId="1104770049" sldId="2147484092"/>
            <pc:sldLayoutMk cId="31458487" sldId="2147484103"/>
          </pc:sldLayoutMkLst>
        </pc:sldLayoutChg>
      </pc:sldMasterChg>
      <pc:sldMasterChg chg="del delSldLayout">
        <pc:chgData name="小橋 ひかる(kobashi-hikaru.36z)" userId="803423bd-1353-4804-847d-8548a6a4834b" providerId="ADAL" clId="{D62C18F0-9882-4C25-85B7-43535683206A}" dt="2025-01-27T12:54:10.290" v="64" actId="47"/>
        <pc:sldMasterMkLst>
          <pc:docMk/>
          <pc:sldMasterMk cId="3436251932" sldId="2147484130"/>
        </pc:sldMasterMkLst>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2416492867" sldId="2147484131"/>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266894332" sldId="2147484132"/>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3109659811" sldId="2147484133"/>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1375789780" sldId="2147484134"/>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3115984169" sldId="2147484135"/>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242231" sldId="2147484136"/>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3117416385" sldId="2147484137"/>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2236991320" sldId="2147484138"/>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1929101480" sldId="2147484139"/>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1759675852" sldId="2147484140"/>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1355036321" sldId="2147484141"/>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3074027726" sldId="2147484142"/>
          </pc:sldLayoutMkLst>
        </pc:sldLayoutChg>
        <pc:sldLayoutChg chg="del">
          <pc:chgData name="小橋 ひかる(kobashi-hikaru.36z)" userId="803423bd-1353-4804-847d-8548a6a4834b" providerId="ADAL" clId="{D62C18F0-9882-4C25-85B7-43535683206A}" dt="2025-01-27T12:54:10.290" v="64" actId="47"/>
          <pc:sldLayoutMkLst>
            <pc:docMk/>
            <pc:sldMasterMk cId="3436251932" sldId="2147484130"/>
            <pc:sldLayoutMk cId="2506954605" sldId="2147484143"/>
          </pc:sldLayoutMkLst>
        </pc:sldLayoutChg>
      </pc:sldMasterChg>
      <pc:sldMasterChg chg="del delSldLayout">
        <pc:chgData name="小橋 ひかる(kobashi-hikaru.36z)" userId="803423bd-1353-4804-847d-8548a6a4834b" providerId="ADAL" clId="{D62C18F0-9882-4C25-85B7-43535683206A}" dt="2025-01-27T12:54:02.764" v="44" actId="47"/>
        <pc:sldMasterMkLst>
          <pc:docMk/>
          <pc:sldMasterMk cId="3788524726" sldId="2147484162"/>
        </pc:sldMasterMkLst>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965464414" sldId="2147484163"/>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1169802919" sldId="2147484164"/>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1278127178" sldId="2147484165"/>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375166904" sldId="2147484166"/>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91150439" sldId="2147484167"/>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3284007682" sldId="2147484168"/>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3195691841" sldId="2147484169"/>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2678780488" sldId="2147484170"/>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3824166128" sldId="2147484171"/>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3661068815" sldId="2147484172"/>
          </pc:sldLayoutMkLst>
        </pc:sldLayoutChg>
        <pc:sldLayoutChg chg="del">
          <pc:chgData name="小橋 ひかる(kobashi-hikaru.36z)" userId="803423bd-1353-4804-847d-8548a6a4834b" providerId="ADAL" clId="{D62C18F0-9882-4C25-85B7-43535683206A}" dt="2025-01-27T12:54:02.764" v="44" actId="47"/>
          <pc:sldLayoutMkLst>
            <pc:docMk/>
            <pc:sldMasterMk cId="3788524726" sldId="2147484162"/>
            <pc:sldLayoutMk cId="1088903479" sldId="2147484173"/>
          </pc:sldLayoutMkLst>
        </pc:sldLayoutChg>
      </pc:sldMasterChg>
      <pc:sldMasterChg chg="del delSldLayout">
        <pc:chgData name="小橋 ひかる(kobashi-hikaru.36z)" userId="803423bd-1353-4804-847d-8548a6a4834b" providerId="ADAL" clId="{D62C18F0-9882-4C25-85B7-43535683206A}" dt="2025-01-27T12:54:02.117" v="43" actId="47"/>
        <pc:sldMasterMkLst>
          <pc:docMk/>
          <pc:sldMasterMk cId="2857240681" sldId="2147484174"/>
        </pc:sldMasterMkLst>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3059520284" sldId="2147484175"/>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1364554246" sldId="2147484176"/>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673152451" sldId="2147484177"/>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2605934403" sldId="2147484178"/>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3792696600" sldId="2147484179"/>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3886203872" sldId="2147484180"/>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1126812081" sldId="2147484181"/>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3471004501" sldId="2147484182"/>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2208367760" sldId="2147484183"/>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3340341341" sldId="2147484184"/>
          </pc:sldLayoutMkLst>
        </pc:sldLayoutChg>
        <pc:sldLayoutChg chg="del">
          <pc:chgData name="小橋 ひかる(kobashi-hikaru.36z)" userId="803423bd-1353-4804-847d-8548a6a4834b" providerId="ADAL" clId="{D62C18F0-9882-4C25-85B7-43535683206A}" dt="2025-01-27T12:54:02.117" v="43" actId="47"/>
          <pc:sldLayoutMkLst>
            <pc:docMk/>
            <pc:sldMasterMk cId="2857240681" sldId="2147484174"/>
            <pc:sldLayoutMk cId="2369636411" sldId="2147484185"/>
          </pc:sldLayoutMkLst>
        </pc:sldLayoutChg>
      </pc:sldMasterChg>
      <pc:sldMasterChg chg="del delSldLayout">
        <pc:chgData name="小橋 ひかる(kobashi-hikaru.36z)" userId="803423bd-1353-4804-847d-8548a6a4834b" providerId="ADAL" clId="{D62C18F0-9882-4C25-85B7-43535683206A}" dt="2025-01-27T12:54:02.797" v="45" actId="47"/>
        <pc:sldMasterMkLst>
          <pc:docMk/>
          <pc:sldMasterMk cId="2754231914" sldId="2147484186"/>
        </pc:sldMasterMkLst>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1053231109" sldId="2147484187"/>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1864015552" sldId="2147484188"/>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4024029788" sldId="2147484189"/>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3748169605" sldId="2147484190"/>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4070737605" sldId="2147484191"/>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3451755495" sldId="2147484192"/>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129117965" sldId="2147484193"/>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3868224677" sldId="2147484194"/>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3580442713" sldId="2147484195"/>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2331394003" sldId="2147484196"/>
          </pc:sldLayoutMkLst>
        </pc:sldLayoutChg>
        <pc:sldLayoutChg chg="del">
          <pc:chgData name="小橋 ひかる(kobashi-hikaru.36z)" userId="803423bd-1353-4804-847d-8548a6a4834b" providerId="ADAL" clId="{D62C18F0-9882-4C25-85B7-43535683206A}" dt="2025-01-27T12:54:02.797" v="45" actId="47"/>
          <pc:sldLayoutMkLst>
            <pc:docMk/>
            <pc:sldMasterMk cId="2754231914" sldId="2147484186"/>
            <pc:sldLayoutMk cId="1854904124" sldId="2147484197"/>
          </pc:sldLayoutMkLst>
        </pc:sldLayoutChg>
      </pc:sldMasterChg>
      <pc:sldMasterChg chg="del delSldLayout">
        <pc:chgData name="小橋 ひかる(kobashi-hikaru.36z)" userId="803423bd-1353-4804-847d-8548a6a4834b" providerId="ADAL" clId="{D62C18F0-9882-4C25-85B7-43535683206A}" dt="2025-01-27T12:54:02.827" v="46" actId="47"/>
        <pc:sldMasterMkLst>
          <pc:docMk/>
          <pc:sldMasterMk cId="56610313" sldId="2147484198"/>
        </pc:sldMasterMkLst>
        <pc:sldLayoutChg chg="del">
          <pc:chgData name="小橋 ひかる(kobashi-hikaru.36z)" userId="803423bd-1353-4804-847d-8548a6a4834b" providerId="ADAL" clId="{D62C18F0-9882-4C25-85B7-43535683206A}" dt="2025-01-27T12:54:02.827" v="46" actId="47"/>
          <pc:sldLayoutMkLst>
            <pc:docMk/>
            <pc:sldMasterMk cId="56610313" sldId="2147484198"/>
            <pc:sldLayoutMk cId="2945192737" sldId="2147484199"/>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862203476" sldId="2147484200"/>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3559500272" sldId="2147484201"/>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276932785" sldId="2147484202"/>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3456525662" sldId="2147484203"/>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2521839232" sldId="2147484204"/>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419662722" sldId="2147484205"/>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3452402495" sldId="2147484206"/>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640728497" sldId="2147484207"/>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767933495" sldId="2147484208"/>
          </pc:sldLayoutMkLst>
        </pc:sldLayoutChg>
        <pc:sldLayoutChg chg="del">
          <pc:chgData name="小橋 ひかる(kobashi-hikaru.36z)" userId="803423bd-1353-4804-847d-8548a6a4834b" providerId="ADAL" clId="{D62C18F0-9882-4C25-85B7-43535683206A}" dt="2025-01-27T12:54:02.827" v="46" actId="47"/>
          <pc:sldLayoutMkLst>
            <pc:docMk/>
            <pc:sldMasterMk cId="56610313" sldId="2147484198"/>
            <pc:sldLayoutMk cId="2189133069" sldId="2147484209"/>
          </pc:sldLayoutMkLst>
        </pc:sldLayoutChg>
      </pc:sldMasterChg>
      <pc:sldMasterChg chg="del delSldLayout">
        <pc:chgData name="小橋 ひかる(kobashi-hikaru.36z)" userId="803423bd-1353-4804-847d-8548a6a4834b" providerId="ADAL" clId="{D62C18F0-9882-4C25-85B7-43535683206A}" dt="2025-01-27T12:54:04.174" v="51" actId="47"/>
        <pc:sldMasterMkLst>
          <pc:docMk/>
          <pc:sldMasterMk cId="1841842817" sldId="2147484247"/>
        </pc:sldMasterMkLst>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152814288" sldId="2147484248"/>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309083371" sldId="2147484249"/>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2666823142" sldId="2147484250"/>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091307397" sldId="2147484251"/>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22210114" sldId="2147484252"/>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933639881" sldId="2147484253"/>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514293727" sldId="2147484254"/>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035634737" sldId="2147484255"/>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153131578" sldId="2147484256"/>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1927726623" sldId="2147484257"/>
          </pc:sldLayoutMkLst>
        </pc:sldLayoutChg>
        <pc:sldLayoutChg chg="del">
          <pc:chgData name="小橋 ひかる(kobashi-hikaru.36z)" userId="803423bd-1353-4804-847d-8548a6a4834b" providerId="ADAL" clId="{D62C18F0-9882-4C25-85B7-43535683206A}" dt="2025-01-27T12:54:04.174" v="51" actId="47"/>
          <pc:sldLayoutMkLst>
            <pc:docMk/>
            <pc:sldMasterMk cId="1841842817" sldId="2147484247"/>
            <pc:sldLayoutMk cId="3595570207" sldId="2147484258"/>
          </pc:sldLayoutMkLst>
        </pc:sldLayoutChg>
      </pc:sldMasterChg>
      <pc:sldMasterChg chg="del delSldLayout">
        <pc:chgData name="小橋 ひかる(kobashi-hikaru.36z)" userId="803423bd-1353-4804-847d-8548a6a4834b" providerId="ADAL" clId="{D62C18F0-9882-4C25-85B7-43535683206A}" dt="2025-01-27T12:54:10.461" v="65" actId="47"/>
        <pc:sldMasterMkLst>
          <pc:docMk/>
          <pc:sldMasterMk cId="3498187767" sldId="2147484355"/>
        </pc:sldMasterMkLst>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143232309" sldId="2147484356"/>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1602748706" sldId="2147484357"/>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4080321706" sldId="2147484358"/>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031008700" sldId="2147484359"/>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362483846" sldId="2147484360"/>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466727807" sldId="2147484361"/>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642299634" sldId="2147484362"/>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1918224647" sldId="2147484363"/>
          </pc:sldLayoutMkLst>
        </pc:sldLayoutChg>
        <pc:sldLayoutChg chg="del">
          <pc:chgData name="小橋 ひかる(kobashi-hikaru.36z)" userId="803423bd-1353-4804-847d-8548a6a4834b" providerId="ADAL" clId="{D62C18F0-9882-4C25-85B7-43535683206A}" dt="2025-01-27T12:54:10.461" v="65" actId="47"/>
          <pc:sldLayoutMkLst>
            <pc:docMk/>
            <pc:sldMasterMk cId="3498187767" sldId="2147484355"/>
            <pc:sldLayoutMk cId="3596496221" sldId="2147484364"/>
          </pc:sldLayoutMkLst>
        </pc:sldLayoutChg>
      </pc:sldMasterChg>
      <pc:sldMasterChg chg="del delSldLayout">
        <pc:chgData name="小橋 ひかる(kobashi-hikaru.36z)" userId="803423bd-1353-4804-847d-8548a6a4834b" providerId="ADAL" clId="{D62C18F0-9882-4C25-85B7-43535683206A}" dt="2025-01-27T12:54:11.631" v="68" actId="47"/>
        <pc:sldMasterMkLst>
          <pc:docMk/>
          <pc:sldMasterMk cId="3860981700" sldId="2147484365"/>
        </pc:sldMasterMkLst>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3298547623" sldId="2147484366"/>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3801339226" sldId="2147484367"/>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356970918" sldId="2147484368"/>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2145450481" sldId="2147484369"/>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2235998804" sldId="2147484370"/>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1033188626" sldId="2147484371"/>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978211289" sldId="2147484372"/>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256384877" sldId="2147484373"/>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208849303" sldId="2147484374"/>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1665547749" sldId="2147484375"/>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2282887568" sldId="2147484376"/>
          </pc:sldLayoutMkLst>
        </pc:sldLayoutChg>
        <pc:sldLayoutChg chg="del">
          <pc:chgData name="小橋 ひかる(kobashi-hikaru.36z)" userId="803423bd-1353-4804-847d-8548a6a4834b" providerId="ADAL" clId="{D62C18F0-9882-4C25-85B7-43535683206A}" dt="2025-01-27T12:54:11.631" v="68" actId="47"/>
          <pc:sldLayoutMkLst>
            <pc:docMk/>
            <pc:sldMasterMk cId="3860981700" sldId="2147484365"/>
            <pc:sldLayoutMk cId="1770120609" sldId="2147484377"/>
          </pc:sldLayoutMkLst>
        </pc:sldLayoutChg>
        <pc:sldLayoutChg chg="del">
          <pc:chgData name="小橋 ひかる(kobashi-hikaru.36z)" userId="803423bd-1353-4804-847d-8548a6a4834b" providerId="ADAL" clId="{D62C18F0-9882-4C25-85B7-43535683206A}" dt="2025-01-27T12:54:10.743" v="66" actId="47"/>
          <pc:sldLayoutMkLst>
            <pc:docMk/>
            <pc:sldMasterMk cId="3860981700" sldId="2147484365"/>
            <pc:sldLayoutMk cId="1408549225" sldId="2147484378"/>
          </pc:sldLayoutMkLst>
        </pc:sldLayoutChg>
      </pc:sldMasterChg>
      <pc:sldMasterChg chg="del delSldLayout">
        <pc:chgData name="小橋 ひかる(kobashi-hikaru.36z)" userId="803423bd-1353-4804-847d-8548a6a4834b" providerId="ADAL" clId="{D62C18F0-9882-4C25-85B7-43535683206A}" dt="2025-01-27T12:54:11.037" v="67" actId="47"/>
        <pc:sldMasterMkLst>
          <pc:docMk/>
          <pc:sldMasterMk cId="3360586251" sldId="2147484392"/>
        </pc:sldMasterMkLst>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4185260807" sldId="2147484393"/>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843413738" sldId="2147484394"/>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68139439" sldId="2147484395"/>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650342248" sldId="2147484396"/>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1446520789" sldId="2147484397"/>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3665168034" sldId="2147484398"/>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4095403761" sldId="2147484399"/>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2391447943" sldId="2147484400"/>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437492076" sldId="2147484401"/>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1708298927" sldId="2147484402"/>
          </pc:sldLayoutMkLst>
        </pc:sldLayoutChg>
        <pc:sldLayoutChg chg="del">
          <pc:chgData name="小橋 ひかる(kobashi-hikaru.36z)" userId="803423bd-1353-4804-847d-8548a6a4834b" providerId="ADAL" clId="{D62C18F0-9882-4C25-85B7-43535683206A}" dt="2025-01-27T12:54:11.037" v="67" actId="47"/>
          <pc:sldLayoutMkLst>
            <pc:docMk/>
            <pc:sldMasterMk cId="3360586251" sldId="2147484392"/>
            <pc:sldLayoutMk cId="3738266099" sldId="2147484403"/>
          </pc:sldLayoutMkLst>
        </pc:sldLayoutChg>
      </pc:sldMasterChg>
      <pc:sldMasterChg chg="del delSldLayout">
        <pc:chgData name="小橋 ひかる(kobashi-hikaru.36z)" userId="803423bd-1353-4804-847d-8548a6a4834b" providerId="ADAL" clId="{D62C18F0-9882-4C25-85B7-43535683206A}" dt="2025-01-27T12:54:14.201" v="74" actId="47"/>
        <pc:sldMasterMkLst>
          <pc:docMk/>
          <pc:sldMasterMk cId="2109462723" sldId="2147484414"/>
        </pc:sldMasterMkLst>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35454234" sldId="2147484415"/>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3837714826" sldId="2147484416"/>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1738966024" sldId="2147484417"/>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2125958383" sldId="2147484418"/>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674633507" sldId="2147484419"/>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1348490654" sldId="2147484420"/>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1510188842" sldId="2147484421"/>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967866909" sldId="2147484422"/>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3527938494" sldId="2147484423"/>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3229274218" sldId="2147484424"/>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183751271" sldId="2147484425"/>
          </pc:sldLayoutMkLst>
        </pc:sldLayoutChg>
        <pc:sldLayoutChg chg="del">
          <pc:chgData name="小橋 ひかる(kobashi-hikaru.36z)" userId="803423bd-1353-4804-847d-8548a6a4834b" providerId="ADAL" clId="{D62C18F0-9882-4C25-85B7-43535683206A}" dt="2025-01-27T12:54:14.201" v="74" actId="47"/>
          <pc:sldLayoutMkLst>
            <pc:docMk/>
            <pc:sldMasterMk cId="2109462723" sldId="2147484414"/>
            <pc:sldLayoutMk cId="3988293167" sldId="2147484426"/>
          </pc:sldLayoutMkLst>
        </pc:sldLayoutChg>
      </pc:sldMasterChg>
      <pc:sldMasterChg chg="del delSldLayout">
        <pc:chgData name="小橋 ひかる(kobashi-hikaru.36z)" userId="803423bd-1353-4804-847d-8548a6a4834b" providerId="ADAL" clId="{D62C18F0-9882-4C25-85B7-43535683206A}" dt="2025-01-27T12:54:14.133" v="73" actId="47"/>
        <pc:sldMasterMkLst>
          <pc:docMk/>
          <pc:sldMasterMk cId="1366799738" sldId="2147484427"/>
        </pc:sldMasterMkLst>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2384687884" sldId="2147484428"/>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3997783980" sldId="2147484429"/>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4229679345" sldId="2147484430"/>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1197892506" sldId="2147484431"/>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3102183386" sldId="2147484432"/>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350331075" sldId="2147484433"/>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222799693" sldId="2147484434"/>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3614718597" sldId="2147484435"/>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3067030273" sldId="2147484436"/>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890335978" sldId="2147484437"/>
          </pc:sldLayoutMkLst>
        </pc:sldLayoutChg>
        <pc:sldLayoutChg chg="del">
          <pc:chgData name="小橋 ひかる(kobashi-hikaru.36z)" userId="803423bd-1353-4804-847d-8548a6a4834b" providerId="ADAL" clId="{D62C18F0-9882-4C25-85B7-43535683206A}" dt="2025-01-27T12:54:14.133" v="73" actId="47"/>
          <pc:sldLayoutMkLst>
            <pc:docMk/>
            <pc:sldMasterMk cId="1366799738" sldId="2147484427"/>
            <pc:sldLayoutMk cId="1997292107" sldId="2147484438"/>
          </pc:sldLayoutMkLst>
        </pc:sldLayoutChg>
      </pc:sldMasterChg>
      <pc:sldMasterChg chg="del delSldLayout">
        <pc:chgData name="小橋 ひかる(kobashi-hikaru.36z)" userId="803423bd-1353-4804-847d-8548a6a4834b" providerId="ADAL" clId="{D62C18F0-9882-4C25-85B7-43535683206A}" dt="2025-01-27T12:54:06.718" v="56" actId="47"/>
        <pc:sldMasterMkLst>
          <pc:docMk/>
          <pc:sldMasterMk cId="2579161938" sldId="2147484439"/>
        </pc:sldMasterMkLst>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244383453" sldId="2147484440"/>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1794430819" sldId="2147484441"/>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3610441236" sldId="2147484442"/>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823614424" sldId="2147484443"/>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382905479" sldId="2147484444"/>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1354529587" sldId="2147484445"/>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326202239" sldId="2147484446"/>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567204155" sldId="2147484447"/>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1836607472" sldId="2147484448"/>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3479985848" sldId="2147484449"/>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1039186653" sldId="2147484450"/>
          </pc:sldLayoutMkLst>
        </pc:sldLayoutChg>
        <pc:sldLayoutChg chg="del">
          <pc:chgData name="小橋 ひかる(kobashi-hikaru.36z)" userId="803423bd-1353-4804-847d-8548a6a4834b" providerId="ADAL" clId="{D62C18F0-9882-4C25-85B7-43535683206A}" dt="2025-01-27T12:54:06.718" v="56" actId="47"/>
          <pc:sldLayoutMkLst>
            <pc:docMk/>
            <pc:sldMasterMk cId="2579161938" sldId="2147484439"/>
            <pc:sldLayoutMk cId="2332852988" sldId="2147484451"/>
          </pc:sldLayoutMkLst>
        </pc:sldLayoutChg>
      </pc:sldMasterChg>
      <pc:sldMasterChg chg="del delSldLayout">
        <pc:chgData name="小橋 ひかる(kobashi-hikaru.36z)" userId="803423bd-1353-4804-847d-8548a6a4834b" providerId="ADAL" clId="{D62C18F0-9882-4C25-85B7-43535683206A}" dt="2025-01-27T12:54:09.735" v="62" actId="47"/>
        <pc:sldMasterMkLst>
          <pc:docMk/>
          <pc:sldMasterMk cId="1180741696" sldId="2147484452"/>
        </pc:sldMasterMkLst>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2701279824" sldId="2147484453"/>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1304157059" sldId="2147484454"/>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698104175" sldId="2147484455"/>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920292626" sldId="2147484456"/>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3733509000" sldId="2147484457"/>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4262348139" sldId="2147484458"/>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4054366173" sldId="2147484459"/>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460525395" sldId="2147484460"/>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1896359090" sldId="2147484461"/>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3556313916" sldId="2147484462"/>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3422890535" sldId="2147484463"/>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2437339931" sldId="2147484464"/>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1302752267" sldId="2147484465"/>
          </pc:sldLayoutMkLst>
        </pc:sldLayoutChg>
        <pc:sldLayoutChg chg="del">
          <pc:chgData name="小橋 ひかる(kobashi-hikaru.36z)" userId="803423bd-1353-4804-847d-8548a6a4834b" providerId="ADAL" clId="{D62C18F0-9882-4C25-85B7-43535683206A}" dt="2025-01-27T12:54:09.735" v="62" actId="47"/>
          <pc:sldLayoutMkLst>
            <pc:docMk/>
            <pc:sldMasterMk cId="1180741696" sldId="2147484452"/>
            <pc:sldLayoutMk cId="2617306296" sldId="2147484466"/>
          </pc:sldLayoutMkLst>
        </pc:sldLayoutChg>
      </pc:sldMasterChg>
      <pc:sldMasterChg chg="del delSldLayout">
        <pc:chgData name="小橋 ひかる(kobashi-hikaru.36z)" userId="803423bd-1353-4804-847d-8548a6a4834b" providerId="ADAL" clId="{D62C18F0-9882-4C25-85B7-43535683206A}" dt="2025-01-27T12:54:09.708" v="61" actId="47"/>
        <pc:sldMasterMkLst>
          <pc:docMk/>
          <pc:sldMasterMk cId="952986633" sldId="2147484467"/>
        </pc:sldMasterMkLst>
        <pc:sldLayoutChg chg="del">
          <pc:chgData name="小橋 ひかる(kobashi-hikaru.36z)" userId="803423bd-1353-4804-847d-8548a6a4834b" providerId="ADAL" clId="{D62C18F0-9882-4C25-85B7-43535683206A}" dt="2025-01-27T12:54:09.708" v="61" actId="47"/>
          <pc:sldLayoutMkLst>
            <pc:docMk/>
            <pc:sldMasterMk cId="952986633" sldId="2147484467"/>
            <pc:sldLayoutMk cId="2513108557" sldId="2147484468"/>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596264514" sldId="2147484469"/>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3996669765" sldId="2147484470"/>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729661690" sldId="2147484471"/>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2262153435" sldId="2147484472"/>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981053848" sldId="2147484473"/>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534781986" sldId="2147484474"/>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2013940912" sldId="2147484475"/>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130698303" sldId="2147484476"/>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686534080" sldId="2147484477"/>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4096735002" sldId="2147484478"/>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1404984214" sldId="2147484479"/>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350681591" sldId="2147484480"/>
          </pc:sldLayoutMkLst>
        </pc:sldLayoutChg>
        <pc:sldLayoutChg chg="del">
          <pc:chgData name="小橋 ひかる(kobashi-hikaru.36z)" userId="803423bd-1353-4804-847d-8548a6a4834b" providerId="ADAL" clId="{D62C18F0-9882-4C25-85B7-43535683206A}" dt="2025-01-27T12:54:09.708" v="61" actId="47"/>
          <pc:sldLayoutMkLst>
            <pc:docMk/>
            <pc:sldMasterMk cId="952986633" sldId="2147484467"/>
            <pc:sldLayoutMk cId="827403804" sldId="2147484481"/>
          </pc:sldLayoutMkLst>
        </pc:sldLayoutChg>
      </pc:sldMasterChg>
      <pc:sldMasterChg chg="del delSldLayout">
        <pc:chgData name="小橋 ひかる(kobashi-hikaru.36z)" userId="803423bd-1353-4804-847d-8548a6a4834b" providerId="ADAL" clId="{D62C18F0-9882-4C25-85B7-43535683206A}" dt="2025-01-27T12:54:13.840" v="70" actId="47"/>
        <pc:sldMasterMkLst>
          <pc:docMk/>
          <pc:sldMasterMk cId="2370132590" sldId="2147484482"/>
        </pc:sldMasterMkLst>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2046208721" sldId="2147484483"/>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1544659116" sldId="2147484484"/>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1038353513" sldId="2147484485"/>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1673497186" sldId="2147484486"/>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2903793580" sldId="2147484487"/>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2542910661" sldId="2147484488"/>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3771605850" sldId="2147484489"/>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1150699848" sldId="2147484490"/>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1939854645" sldId="2147484491"/>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4260190335" sldId="2147484492"/>
          </pc:sldLayoutMkLst>
        </pc:sldLayoutChg>
        <pc:sldLayoutChg chg="del">
          <pc:chgData name="小橋 ひかる(kobashi-hikaru.36z)" userId="803423bd-1353-4804-847d-8548a6a4834b" providerId="ADAL" clId="{D62C18F0-9882-4C25-85B7-43535683206A}" dt="2025-01-27T12:54:13.840" v="70" actId="47"/>
          <pc:sldLayoutMkLst>
            <pc:docMk/>
            <pc:sldMasterMk cId="2370132590" sldId="2147484482"/>
            <pc:sldLayoutMk cId="2609178955" sldId="2147484493"/>
          </pc:sldLayoutMkLst>
        </pc:sldLayoutChg>
      </pc:sldMasterChg>
    </pc:docChg>
  </pc:docChgLst>
  <pc:docChgLst>
    <pc:chgData name="Keisuke Sugiura (JP)" userId="e273d05f-633c-4b37-aa51-8a50a50a0029" providerId="ADAL" clId="{F4B97585-D25F-43A6-90CC-B4FF5E11ABBF}"/>
    <pc:docChg chg="custSel modSld">
      <pc:chgData name="Keisuke Sugiura (JP)" userId="e273d05f-633c-4b37-aa51-8a50a50a0029" providerId="ADAL" clId="{F4B97585-D25F-43A6-90CC-B4FF5E11ABBF}" dt="2025-03-18T05:25:51.399" v="6"/>
      <pc:docMkLst>
        <pc:docMk/>
      </pc:docMkLst>
      <pc:sldChg chg="addSp delSp modSp mod">
        <pc:chgData name="Keisuke Sugiura (JP)" userId="e273d05f-633c-4b37-aa51-8a50a50a0029" providerId="ADAL" clId="{F4B97585-D25F-43A6-90CC-B4FF5E11ABBF}" dt="2025-03-18T05:25:51.399" v="6"/>
        <pc:sldMkLst>
          <pc:docMk/>
          <pc:sldMk cId="1701968357" sldId="2147483458"/>
        </pc:sldMkLst>
        <pc:spChg chg="add mod">
          <ac:chgData name="Keisuke Sugiura (JP)" userId="e273d05f-633c-4b37-aa51-8a50a50a0029" providerId="ADAL" clId="{F4B97585-D25F-43A6-90CC-B4FF5E11ABBF}" dt="2025-03-18T05:25:15.746" v="1"/>
          <ac:spMkLst>
            <pc:docMk/>
            <pc:sldMk cId="1701968357" sldId="2147483458"/>
            <ac:spMk id="3" creationId="{97E14AFC-A047-626A-5B73-88424E40C949}"/>
          </ac:spMkLst>
        </pc:spChg>
        <pc:spChg chg="add mod">
          <ac:chgData name="Keisuke Sugiura (JP)" userId="e273d05f-633c-4b37-aa51-8a50a50a0029" providerId="ADAL" clId="{F4B97585-D25F-43A6-90CC-B4FF5E11ABBF}" dt="2025-03-18T05:25:51.399" v="6"/>
          <ac:spMkLst>
            <pc:docMk/>
            <pc:sldMk cId="1701968357" sldId="2147483458"/>
            <ac:spMk id="4" creationId="{867413C4-DC14-470F-D08C-609D9E3AFD2A}"/>
          </ac:spMkLst>
        </pc:spChg>
        <pc:spChg chg="del">
          <ac:chgData name="Keisuke Sugiura (JP)" userId="e273d05f-633c-4b37-aa51-8a50a50a0029" providerId="ADAL" clId="{F4B97585-D25F-43A6-90CC-B4FF5E11ABBF}" dt="2025-03-18T05:25:15.093" v="0" actId="478"/>
          <ac:spMkLst>
            <pc:docMk/>
            <pc:sldMk cId="1701968357" sldId="2147483458"/>
            <ac:spMk id="48" creationId="{077A135B-DF56-A2A7-6EB2-556A857AED43}"/>
          </ac:spMkLst>
        </pc:spChg>
      </pc:sldChg>
      <pc:sldChg chg="addSp delSp modSp mod">
        <pc:chgData name="Keisuke Sugiura (JP)" userId="e273d05f-633c-4b37-aa51-8a50a50a0029" providerId="ADAL" clId="{F4B97585-D25F-43A6-90CC-B4FF5E11ABBF}" dt="2025-03-18T05:25:35.172" v="3"/>
        <pc:sldMkLst>
          <pc:docMk/>
          <pc:sldMk cId="2333199867" sldId="2147483459"/>
        </pc:sldMkLst>
        <pc:spChg chg="add mod">
          <ac:chgData name="Keisuke Sugiura (JP)" userId="e273d05f-633c-4b37-aa51-8a50a50a0029" providerId="ADAL" clId="{F4B97585-D25F-43A6-90CC-B4FF5E11ABBF}" dt="2025-03-18T05:25:35.172" v="3"/>
          <ac:spMkLst>
            <pc:docMk/>
            <pc:sldMk cId="2333199867" sldId="2147483459"/>
            <ac:spMk id="2" creationId="{66A062D9-E780-ACEF-AF43-4E9459A56548}"/>
          </ac:spMkLst>
        </pc:spChg>
        <pc:spChg chg="del">
          <ac:chgData name="Keisuke Sugiura (JP)" userId="e273d05f-633c-4b37-aa51-8a50a50a0029" providerId="ADAL" clId="{F4B97585-D25F-43A6-90CC-B4FF5E11ABBF}" dt="2025-03-18T05:25:18.941" v="2" actId="478"/>
          <ac:spMkLst>
            <pc:docMk/>
            <pc:sldMk cId="2333199867" sldId="2147483459"/>
            <ac:spMk id="14" creationId="{E37BDC7A-943B-BFB6-B7D5-E91AD103DA49}"/>
          </ac:spMkLst>
        </pc:spChg>
      </pc:sldChg>
      <pc:sldChg chg="addSp modSp">
        <pc:chgData name="Keisuke Sugiura (JP)" userId="e273d05f-633c-4b37-aa51-8a50a50a0029" providerId="ADAL" clId="{F4B97585-D25F-43A6-90CC-B4FF5E11ABBF}" dt="2025-03-18T05:25:41.605" v="4"/>
        <pc:sldMkLst>
          <pc:docMk/>
          <pc:sldMk cId="718789346" sldId="2147483460"/>
        </pc:sldMkLst>
        <pc:spChg chg="add mod">
          <ac:chgData name="Keisuke Sugiura (JP)" userId="e273d05f-633c-4b37-aa51-8a50a50a0029" providerId="ADAL" clId="{F4B97585-D25F-43A6-90CC-B4FF5E11ABBF}" dt="2025-03-18T05:25:41.605" v="4"/>
          <ac:spMkLst>
            <pc:docMk/>
            <pc:sldMk cId="718789346" sldId="2147483460"/>
            <ac:spMk id="4" creationId="{E574F488-4430-AF87-14DF-F37D63737335}"/>
          </ac:spMkLst>
        </pc:spChg>
      </pc:sldChg>
      <pc:sldChg chg="addSp modSp">
        <pc:chgData name="Keisuke Sugiura (JP)" userId="e273d05f-633c-4b37-aa51-8a50a50a0029" providerId="ADAL" clId="{F4B97585-D25F-43A6-90CC-B4FF5E11ABBF}" dt="2025-03-18T05:25:44.234" v="5"/>
        <pc:sldMkLst>
          <pc:docMk/>
          <pc:sldMk cId="2099862747" sldId="2147483461"/>
        </pc:sldMkLst>
        <pc:spChg chg="add mod">
          <ac:chgData name="Keisuke Sugiura (JP)" userId="e273d05f-633c-4b37-aa51-8a50a50a0029" providerId="ADAL" clId="{F4B97585-D25F-43A6-90CC-B4FF5E11ABBF}" dt="2025-03-18T05:25:44.234" v="5"/>
          <ac:spMkLst>
            <pc:docMk/>
            <pc:sldMk cId="2099862747" sldId="2147483461"/>
            <ac:spMk id="2" creationId="{FA065158-F517-8ECF-5F44-C83C497A4A43}"/>
          </ac:spMkLst>
        </pc:spChg>
      </pc:sldChg>
    </pc:docChg>
  </pc:docChgLst>
  <pc:docChgLst>
    <pc:chgData name="北村 直良(kitamura-chikara.5s4)" userId="2ff1619a-339c-4ae3-98b1-78ed0922a1bd" providerId="ADAL" clId="{F3959D93-FC6E-4CC3-B7DD-3F84DF992B88}"/>
    <pc:docChg chg="undo custSel modSld">
      <pc:chgData name="北村 直良(kitamura-chikara.5s4)" userId="2ff1619a-339c-4ae3-98b1-78ed0922a1bd" providerId="ADAL" clId="{F3959D93-FC6E-4CC3-B7DD-3F84DF992B88}" dt="2025-01-27T13:23:45.770" v="54" actId="14100"/>
      <pc:docMkLst>
        <pc:docMk/>
      </pc:docMkLst>
      <pc:sldChg chg="delSp modSp mod">
        <pc:chgData name="北村 直良(kitamura-chikara.5s4)" userId="2ff1619a-339c-4ae3-98b1-78ed0922a1bd" providerId="ADAL" clId="{F3959D93-FC6E-4CC3-B7DD-3F84DF992B88}" dt="2025-01-27T13:23:45.770" v="54" actId="14100"/>
        <pc:sldMkLst>
          <pc:docMk/>
          <pc:sldMk cId="2434015137" sldId="2147477770"/>
        </pc:sldMkLst>
        <pc:spChg chg="mod">
          <ac:chgData name="北村 直良(kitamura-chikara.5s4)" userId="2ff1619a-339c-4ae3-98b1-78ed0922a1bd" providerId="ADAL" clId="{F3959D93-FC6E-4CC3-B7DD-3F84DF992B88}" dt="2025-01-27T13:23:37.825" v="51" actId="14100"/>
          <ac:spMkLst>
            <pc:docMk/>
            <pc:sldMk cId="2434015137" sldId="2147477770"/>
            <ac:spMk id="7" creationId="{F13F991B-0559-F9A0-5AA8-D0E915E7443A}"/>
          </ac:spMkLst>
        </pc:spChg>
        <pc:spChg chg="mod">
          <ac:chgData name="北村 直良(kitamura-chikara.5s4)" userId="2ff1619a-339c-4ae3-98b1-78ed0922a1bd" providerId="ADAL" clId="{F3959D93-FC6E-4CC3-B7DD-3F84DF992B88}" dt="2025-01-27T13:21:57.626" v="23" actId="1076"/>
          <ac:spMkLst>
            <pc:docMk/>
            <pc:sldMk cId="2434015137" sldId="2147477770"/>
            <ac:spMk id="8" creationId="{900ED6EE-0232-1BCD-DB34-136B75F3F5B4}"/>
          </ac:spMkLst>
        </pc:spChg>
        <pc:spChg chg="mod">
          <ac:chgData name="北村 直良(kitamura-chikara.5s4)" userId="2ff1619a-339c-4ae3-98b1-78ed0922a1bd" providerId="ADAL" clId="{F3959D93-FC6E-4CC3-B7DD-3F84DF992B88}" dt="2025-01-27T13:23:42.957" v="53" actId="14100"/>
          <ac:spMkLst>
            <pc:docMk/>
            <pc:sldMk cId="2434015137" sldId="2147477770"/>
            <ac:spMk id="9" creationId="{6CAE4D1D-A652-3197-BD22-BCB1AFA913CB}"/>
          </ac:spMkLst>
        </pc:spChg>
        <pc:spChg chg="mod">
          <ac:chgData name="北村 直良(kitamura-chikara.5s4)" userId="2ff1619a-339c-4ae3-98b1-78ed0922a1bd" providerId="ADAL" clId="{F3959D93-FC6E-4CC3-B7DD-3F84DF992B88}" dt="2025-01-27T13:23:45.770" v="54" actId="14100"/>
          <ac:spMkLst>
            <pc:docMk/>
            <pc:sldMk cId="2434015137" sldId="2147477770"/>
            <ac:spMk id="10" creationId="{15AE66D7-338A-AEAC-3476-7F5AAD53F340}"/>
          </ac:spMkLst>
        </pc:spChg>
        <pc:spChg chg="mod">
          <ac:chgData name="北村 直良(kitamura-chikara.5s4)" userId="2ff1619a-339c-4ae3-98b1-78ed0922a1bd" providerId="ADAL" clId="{F3959D93-FC6E-4CC3-B7DD-3F84DF992B88}" dt="2025-01-27T13:23:16.329" v="45" actId="20577"/>
          <ac:spMkLst>
            <pc:docMk/>
            <pc:sldMk cId="2434015137" sldId="2147477770"/>
            <ac:spMk id="14" creationId="{8AB3D2A8-1050-E658-3712-84A3AB2D80D9}"/>
          </ac:spMkLst>
        </pc:spChg>
        <pc:spChg chg="mod">
          <ac:chgData name="北村 直良(kitamura-chikara.5s4)" userId="2ff1619a-339c-4ae3-98b1-78ed0922a1bd" providerId="ADAL" clId="{F3959D93-FC6E-4CC3-B7DD-3F84DF992B88}" dt="2025-01-27T13:22:11.481" v="26" actId="14100"/>
          <ac:spMkLst>
            <pc:docMk/>
            <pc:sldMk cId="2434015137" sldId="2147477770"/>
            <ac:spMk id="20" creationId="{A889522F-FA51-F14C-BAA2-ADEAB79DDF80}"/>
          </ac:spMkLst>
        </pc:spChg>
        <pc:spChg chg="mod">
          <ac:chgData name="北村 直良(kitamura-chikara.5s4)" userId="2ff1619a-339c-4ae3-98b1-78ed0922a1bd" providerId="ADAL" clId="{F3959D93-FC6E-4CC3-B7DD-3F84DF992B88}" dt="2025-01-27T13:23:22.742" v="48" actId="20577"/>
          <ac:spMkLst>
            <pc:docMk/>
            <pc:sldMk cId="2434015137" sldId="2147477770"/>
            <ac:spMk id="25" creationId="{10E34110-F4B1-7F0F-6916-FBFA9E7A7961}"/>
          </ac:spMkLst>
        </pc:spChg>
        <pc:spChg chg="mod">
          <ac:chgData name="北村 直良(kitamura-chikara.5s4)" userId="2ff1619a-339c-4ae3-98b1-78ed0922a1bd" providerId="ADAL" clId="{F3959D93-FC6E-4CC3-B7DD-3F84DF992B88}" dt="2025-01-27T13:22:33.084" v="38" actId="14100"/>
          <ac:spMkLst>
            <pc:docMk/>
            <pc:sldMk cId="2434015137" sldId="2147477770"/>
            <ac:spMk id="27" creationId="{053B0485-00BC-3E4F-B797-35CB015D43DD}"/>
          </ac:spMkLst>
        </pc:spChg>
      </pc:sldChg>
    </pc:docChg>
  </pc:docChgLst>
  <pc:docChgLst>
    <pc:chgData name="小橋 ひかる(kobashi-hikaru.36z)" userId="803423bd-1353-4804-847d-8548a6a4834b" providerId="ADAL" clId="{E1BF602B-27AD-40CD-91E4-D6AA738B8BE2}"/>
    <pc:docChg chg="modSld">
      <pc:chgData name="小橋 ひかる(kobashi-hikaru.36z)" userId="803423bd-1353-4804-847d-8548a6a4834b" providerId="ADAL" clId="{E1BF602B-27AD-40CD-91E4-D6AA738B8BE2}" dt="2025-06-25T04:24:51.511" v="0" actId="2711"/>
      <pc:docMkLst>
        <pc:docMk/>
      </pc:docMkLst>
      <pc:sldChg chg="modSp mod">
        <pc:chgData name="小橋 ひかる(kobashi-hikaru.36z)" userId="803423bd-1353-4804-847d-8548a6a4834b" providerId="ADAL" clId="{E1BF602B-27AD-40CD-91E4-D6AA738B8BE2}" dt="2025-06-25T04:24:51.511" v="0" actId="2711"/>
        <pc:sldMkLst>
          <pc:docMk/>
          <pc:sldMk cId="2434015137" sldId="2147477770"/>
        </pc:sldMkLst>
        <pc:spChg chg="mod">
          <ac:chgData name="小橋 ひかる(kobashi-hikaru.36z)" userId="803423bd-1353-4804-847d-8548a6a4834b" providerId="ADAL" clId="{E1BF602B-27AD-40CD-91E4-D6AA738B8BE2}" dt="2025-06-25T04:24:51.511" v="0" actId="2711"/>
          <ac:spMkLst>
            <pc:docMk/>
            <pc:sldMk cId="2434015137" sldId="2147477770"/>
            <ac:spMk id="11" creationId="{DE4C8BC5-A315-876E-BC5C-95A406D3BE65}"/>
          </ac:spMkLst>
        </pc:spChg>
      </pc:sldChg>
    </pc:docChg>
  </pc:docChgLst>
  <pc:docChgLst>
    <pc:chgData name="小橋 ひかる(kobashi-hikaru.36z)" userId="803423bd-1353-4804-847d-8548a6a4834b" providerId="ADAL" clId="{04ECE877-FD6B-4B55-8D37-60DAE9B4BBBE}"/>
    <pc:docChg chg="undo custSel modSld">
      <pc:chgData name="小橋 ひかる(kobashi-hikaru.36z)" userId="803423bd-1353-4804-847d-8548a6a4834b" providerId="ADAL" clId="{04ECE877-FD6B-4B55-8D37-60DAE9B4BBBE}" dt="2025-06-25T02:42:15.647" v="443" actId="1076"/>
      <pc:docMkLst>
        <pc:docMk/>
      </pc:docMkLst>
      <pc:sldChg chg="addSp delSp modSp mod">
        <pc:chgData name="小橋 ひかる(kobashi-hikaru.36z)" userId="803423bd-1353-4804-847d-8548a6a4834b" providerId="ADAL" clId="{04ECE877-FD6B-4B55-8D37-60DAE9B4BBBE}" dt="2025-06-25T02:31:29.737" v="251" actId="14100"/>
        <pc:sldMkLst>
          <pc:docMk/>
          <pc:sldMk cId="2434015137" sldId="2147477770"/>
        </pc:sldMkLst>
        <pc:spChg chg="mod">
          <ac:chgData name="小橋 ひかる(kobashi-hikaru.36z)" userId="803423bd-1353-4804-847d-8548a6a4834b" providerId="ADAL" clId="{04ECE877-FD6B-4B55-8D37-60DAE9B4BBBE}" dt="2025-06-25T02:27:51.078" v="170" actId="1076"/>
          <ac:spMkLst>
            <pc:docMk/>
            <pc:sldMk cId="2434015137" sldId="2147477770"/>
            <ac:spMk id="8" creationId="{900ED6EE-0232-1BCD-DB34-136B75F3F5B4}"/>
          </ac:spMkLst>
        </pc:spChg>
        <pc:spChg chg="add mod">
          <ac:chgData name="小橋 ひかる(kobashi-hikaru.36z)" userId="803423bd-1353-4804-847d-8548a6a4834b" providerId="ADAL" clId="{04ECE877-FD6B-4B55-8D37-60DAE9B4BBBE}" dt="2025-06-25T02:28:05.050" v="182" actId="1076"/>
          <ac:spMkLst>
            <pc:docMk/>
            <pc:sldMk cId="2434015137" sldId="2147477770"/>
            <ac:spMk id="12" creationId="{369F0AF2-66E7-31AC-B3F2-E2491D534FCA}"/>
          </ac:spMkLst>
        </pc:spChg>
        <pc:spChg chg="mod">
          <ac:chgData name="小橋 ひかる(kobashi-hikaru.36z)" userId="803423bd-1353-4804-847d-8548a6a4834b" providerId="ADAL" clId="{04ECE877-FD6B-4B55-8D37-60DAE9B4BBBE}" dt="2025-06-25T02:27:56.261" v="175" actId="1076"/>
          <ac:spMkLst>
            <pc:docMk/>
            <pc:sldMk cId="2434015137" sldId="2147477770"/>
            <ac:spMk id="14" creationId="{8AB3D2A8-1050-E658-3712-84A3AB2D80D9}"/>
          </ac:spMkLst>
        </pc:spChg>
        <pc:spChg chg="add mod">
          <ac:chgData name="小橋 ひかる(kobashi-hikaru.36z)" userId="803423bd-1353-4804-847d-8548a6a4834b" providerId="ADAL" clId="{04ECE877-FD6B-4B55-8D37-60DAE9B4BBBE}" dt="2025-06-25T02:29:42.290" v="202" actId="1076"/>
          <ac:spMkLst>
            <pc:docMk/>
            <pc:sldMk cId="2434015137" sldId="2147477770"/>
            <ac:spMk id="15" creationId="{1074F724-CAAF-3480-8DFC-400759216124}"/>
          </ac:spMkLst>
        </pc:spChg>
        <pc:spChg chg="mod topLvl">
          <ac:chgData name="小橋 ひかる(kobashi-hikaru.36z)" userId="803423bd-1353-4804-847d-8548a6a4834b" providerId="ADAL" clId="{04ECE877-FD6B-4B55-8D37-60DAE9B4BBBE}" dt="2025-06-25T02:29:51.149" v="203" actId="478"/>
          <ac:spMkLst>
            <pc:docMk/>
            <pc:sldMk cId="2434015137" sldId="2147477770"/>
            <ac:spMk id="26" creationId="{A889522F-FA51-F14C-BAA2-ADEAB79DDF80}"/>
          </ac:spMkLst>
        </pc:spChg>
        <pc:spChg chg="add del mod topLvl">
          <ac:chgData name="小橋 ひかる(kobashi-hikaru.36z)" userId="803423bd-1353-4804-847d-8548a6a4834b" providerId="ADAL" clId="{04ECE877-FD6B-4B55-8D37-60DAE9B4BBBE}" dt="2025-06-25T02:29:51.149" v="203" actId="478"/>
          <ac:spMkLst>
            <pc:docMk/>
            <pc:sldMk cId="2434015137" sldId="2147477770"/>
            <ac:spMk id="27" creationId="{053B0485-00BC-3E4F-B797-35CB015D43DD}"/>
          </ac:spMkLst>
        </pc:spChg>
        <pc:spChg chg="mod">
          <ac:chgData name="小橋 ひかる(kobashi-hikaru.36z)" userId="803423bd-1353-4804-847d-8548a6a4834b" providerId="ADAL" clId="{04ECE877-FD6B-4B55-8D37-60DAE9B4BBBE}" dt="2025-06-25T02:31:29.737" v="251" actId="14100"/>
          <ac:spMkLst>
            <pc:docMk/>
            <pc:sldMk cId="2434015137" sldId="2147477770"/>
            <ac:spMk id="35" creationId="{053B0485-00BC-3E4F-B797-35CB015D43DD}"/>
          </ac:spMkLst>
        </pc:spChg>
        <pc:grpChg chg="add del">
          <ac:chgData name="小橋 ひかる(kobashi-hikaru.36z)" userId="803423bd-1353-4804-847d-8548a6a4834b" providerId="ADAL" clId="{04ECE877-FD6B-4B55-8D37-60DAE9B4BBBE}" dt="2025-06-25T02:29:51.149" v="203" actId="478"/>
          <ac:grpSpMkLst>
            <pc:docMk/>
            <pc:sldMk cId="2434015137" sldId="2147477770"/>
            <ac:grpSpMk id="5" creationId="{00000000-0000-0000-0000-000000000000}"/>
          </ac:grpSpMkLst>
        </pc:grpChg>
      </pc:sldChg>
      <pc:sldChg chg="addSp delSp modSp mod">
        <pc:chgData name="小橋 ひかる(kobashi-hikaru.36z)" userId="803423bd-1353-4804-847d-8548a6a4834b" providerId="ADAL" clId="{04ECE877-FD6B-4B55-8D37-60DAE9B4BBBE}" dt="2025-06-25T02:39:52.261" v="427" actId="1076"/>
        <pc:sldMkLst>
          <pc:docMk/>
          <pc:sldMk cId="1610593736" sldId="2147483467"/>
        </pc:sldMkLst>
        <pc:spChg chg="add del">
          <ac:chgData name="小橋 ひかる(kobashi-hikaru.36z)" userId="803423bd-1353-4804-847d-8548a6a4834b" providerId="ADAL" clId="{04ECE877-FD6B-4B55-8D37-60DAE9B4BBBE}" dt="2025-06-25T02:30:40.860" v="223" actId="22"/>
          <ac:spMkLst>
            <pc:docMk/>
            <pc:sldMk cId="1610593736" sldId="2147483467"/>
            <ac:spMk id="12" creationId="{9981C63C-A608-BFB4-D35D-02CC1FA041EB}"/>
          </ac:spMkLst>
        </pc:spChg>
        <pc:spChg chg="mod">
          <ac:chgData name="小橋 ひかる(kobashi-hikaru.36z)" userId="803423bd-1353-4804-847d-8548a6a4834b" providerId="ADAL" clId="{04ECE877-FD6B-4B55-8D37-60DAE9B4BBBE}" dt="2025-06-25T02:39:52.261" v="427" actId="1076"/>
          <ac:spMkLst>
            <pc:docMk/>
            <pc:sldMk cId="1610593736" sldId="2147483467"/>
            <ac:spMk id="14" creationId="{8AB3D2A8-1050-E658-3712-84A3AB2D80D9}"/>
          </ac:spMkLst>
        </pc:spChg>
        <pc:spChg chg="mod">
          <ac:chgData name="小橋 ひかる(kobashi-hikaru.36z)" userId="803423bd-1353-4804-847d-8548a6a4834b" providerId="ADAL" clId="{04ECE877-FD6B-4B55-8D37-60DAE9B4BBBE}" dt="2025-06-25T02:30:46.606" v="232"/>
          <ac:spMkLst>
            <pc:docMk/>
            <pc:sldMk cId="1610593736" sldId="2147483467"/>
            <ac:spMk id="16" creationId="{3E63B13F-63D4-4BA3-F0CD-BAE189889303}"/>
          </ac:spMkLst>
        </pc:spChg>
        <pc:spChg chg="add mod">
          <ac:chgData name="小橋 ひかる(kobashi-hikaru.36z)" userId="803423bd-1353-4804-847d-8548a6a4834b" providerId="ADAL" clId="{04ECE877-FD6B-4B55-8D37-60DAE9B4BBBE}" dt="2025-06-25T02:39:39.764" v="426" actId="1076"/>
          <ac:spMkLst>
            <pc:docMk/>
            <pc:sldMk cId="1610593736" sldId="2147483467"/>
            <ac:spMk id="19" creationId="{9605AEF5-B60D-2E94-744C-8FD56E0810B6}"/>
          </ac:spMkLst>
        </pc:spChg>
        <pc:spChg chg="topLvl">
          <ac:chgData name="小橋 ひかる(kobashi-hikaru.36z)" userId="803423bd-1353-4804-847d-8548a6a4834b" providerId="ADAL" clId="{04ECE877-FD6B-4B55-8D37-60DAE9B4BBBE}" dt="2025-06-25T02:39:27.273" v="425" actId="478"/>
          <ac:spMkLst>
            <pc:docMk/>
            <pc:sldMk cId="1610593736" sldId="2147483467"/>
            <ac:spMk id="26" creationId="{A889522F-FA51-F14C-BAA2-ADEAB79DDF80}"/>
          </ac:spMkLst>
        </pc:spChg>
        <pc:spChg chg="del mod topLvl">
          <ac:chgData name="小橋 ひかる(kobashi-hikaru.36z)" userId="803423bd-1353-4804-847d-8548a6a4834b" providerId="ADAL" clId="{04ECE877-FD6B-4B55-8D37-60DAE9B4BBBE}" dt="2025-06-25T02:39:27.273" v="425" actId="478"/>
          <ac:spMkLst>
            <pc:docMk/>
            <pc:sldMk cId="1610593736" sldId="2147483467"/>
            <ac:spMk id="27" creationId="{053B0485-00BC-3E4F-B797-35CB015D43DD}"/>
          </ac:spMkLst>
        </pc:spChg>
        <pc:spChg chg="mod">
          <ac:chgData name="小橋 ひかる(kobashi-hikaru.36z)" userId="803423bd-1353-4804-847d-8548a6a4834b" providerId="ADAL" clId="{04ECE877-FD6B-4B55-8D37-60DAE9B4BBBE}" dt="2025-06-25T02:31:19.427" v="250" actId="14100"/>
          <ac:spMkLst>
            <pc:docMk/>
            <pc:sldMk cId="1610593736" sldId="2147483467"/>
            <ac:spMk id="35" creationId="{053B0485-00BC-3E4F-B797-35CB015D43DD}"/>
          </ac:spMkLst>
        </pc:spChg>
        <pc:grpChg chg="del mod">
          <ac:chgData name="小橋 ひかる(kobashi-hikaru.36z)" userId="803423bd-1353-4804-847d-8548a6a4834b" providerId="ADAL" clId="{04ECE877-FD6B-4B55-8D37-60DAE9B4BBBE}" dt="2025-06-25T02:39:27.273" v="425" actId="478"/>
          <ac:grpSpMkLst>
            <pc:docMk/>
            <pc:sldMk cId="1610593736" sldId="2147483467"/>
            <ac:grpSpMk id="5" creationId="{00000000-0000-0000-0000-000000000000}"/>
          </ac:grpSpMkLst>
        </pc:grpChg>
      </pc:sldChg>
      <pc:sldChg chg="addSp delSp modSp mod">
        <pc:chgData name="小橋 ひかる(kobashi-hikaru.36z)" userId="803423bd-1353-4804-847d-8548a6a4834b" providerId="ADAL" clId="{04ECE877-FD6B-4B55-8D37-60DAE9B4BBBE}" dt="2025-06-25T02:40:26.412" v="432" actId="1076"/>
        <pc:sldMkLst>
          <pc:docMk/>
          <pc:sldMk cId="570666090" sldId="2147483468"/>
        </pc:sldMkLst>
        <pc:spChg chg="add mod">
          <ac:chgData name="小橋 ひかる(kobashi-hikaru.36z)" userId="803423bd-1353-4804-847d-8548a6a4834b" providerId="ADAL" clId="{04ECE877-FD6B-4B55-8D37-60DAE9B4BBBE}" dt="2025-06-25T02:40:26.412" v="432" actId="1076"/>
          <ac:spMkLst>
            <pc:docMk/>
            <pc:sldMk cId="570666090" sldId="2147483468"/>
            <ac:spMk id="11" creationId="{56A5DB68-9583-B98D-5DF9-120A8B73914F}"/>
          </ac:spMkLst>
        </pc:spChg>
        <pc:spChg chg="mod">
          <ac:chgData name="小橋 ひかる(kobashi-hikaru.36z)" userId="803423bd-1353-4804-847d-8548a6a4834b" providerId="ADAL" clId="{04ECE877-FD6B-4B55-8D37-60DAE9B4BBBE}" dt="2025-06-25T02:40:20.949" v="431" actId="1076"/>
          <ac:spMkLst>
            <pc:docMk/>
            <pc:sldMk cId="570666090" sldId="2147483468"/>
            <ac:spMk id="14" creationId="{8AB3D2A8-1050-E658-3712-84A3AB2D80D9}"/>
          </ac:spMkLst>
        </pc:spChg>
        <pc:spChg chg="topLvl">
          <ac:chgData name="小橋 ひかる(kobashi-hikaru.36z)" userId="803423bd-1353-4804-847d-8548a6a4834b" providerId="ADAL" clId="{04ECE877-FD6B-4B55-8D37-60DAE9B4BBBE}" dt="2025-06-25T02:40:14.087" v="430" actId="478"/>
          <ac:spMkLst>
            <pc:docMk/>
            <pc:sldMk cId="570666090" sldId="2147483468"/>
            <ac:spMk id="26" creationId="{A889522F-FA51-F14C-BAA2-ADEAB79DDF80}"/>
          </ac:spMkLst>
        </pc:spChg>
        <pc:spChg chg="del mod topLvl">
          <ac:chgData name="小橋 ひかる(kobashi-hikaru.36z)" userId="803423bd-1353-4804-847d-8548a6a4834b" providerId="ADAL" clId="{04ECE877-FD6B-4B55-8D37-60DAE9B4BBBE}" dt="2025-06-25T02:40:14.087" v="430" actId="478"/>
          <ac:spMkLst>
            <pc:docMk/>
            <pc:sldMk cId="570666090" sldId="2147483468"/>
            <ac:spMk id="27" creationId="{053B0485-00BC-3E4F-B797-35CB015D43DD}"/>
          </ac:spMkLst>
        </pc:spChg>
        <pc:spChg chg="mod">
          <ac:chgData name="小橋 ひかる(kobashi-hikaru.36z)" userId="803423bd-1353-4804-847d-8548a6a4834b" providerId="ADAL" clId="{04ECE877-FD6B-4B55-8D37-60DAE9B4BBBE}" dt="2025-06-25T02:32:10.648" v="274" actId="14100"/>
          <ac:spMkLst>
            <pc:docMk/>
            <pc:sldMk cId="570666090" sldId="2147483468"/>
            <ac:spMk id="35" creationId="{053B0485-00BC-3E4F-B797-35CB015D43DD}"/>
          </ac:spMkLst>
        </pc:spChg>
        <pc:grpChg chg="del">
          <ac:chgData name="小橋 ひかる(kobashi-hikaru.36z)" userId="803423bd-1353-4804-847d-8548a6a4834b" providerId="ADAL" clId="{04ECE877-FD6B-4B55-8D37-60DAE9B4BBBE}" dt="2025-06-25T02:40:14.087" v="430" actId="478"/>
          <ac:grpSpMkLst>
            <pc:docMk/>
            <pc:sldMk cId="570666090" sldId="2147483468"/>
            <ac:grpSpMk id="5" creationId="{00000000-0000-0000-0000-000000000000}"/>
          </ac:grpSpMkLst>
        </pc:grpChg>
      </pc:sldChg>
      <pc:sldChg chg="addSp delSp modSp mod">
        <pc:chgData name="小橋 ひかる(kobashi-hikaru.36z)" userId="803423bd-1353-4804-847d-8548a6a4834b" providerId="ADAL" clId="{04ECE877-FD6B-4B55-8D37-60DAE9B4BBBE}" dt="2025-06-25T02:41:33.379" v="438" actId="1076"/>
        <pc:sldMkLst>
          <pc:docMk/>
          <pc:sldMk cId="2659361393" sldId="2147483469"/>
        </pc:sldMkLst>
        <pc:spChg chg="add mod">
          <ac:chgData name="小橋 ひかる(kobashi-hikaru.36z)" userId="803423bd-1353-4804-847d-8548a6a4834b" providerId="ADAL" clId="{04ECE877-FD6B-4B55-8D37-60DAE9B4BBBE}" dt="2025-06-25T02:41:33.379" v="438" actId="1076"/>
          <ac:spMkLst>
            <pc:docMk/>
            <pc:sldMk cId="2659361393" sldId="2147483469"/>
            <ac:spMk id="11" creationId="{3296081A-6F59-13FB-719C-829388151FA8}"/>
          </ac:spMkLst>
        </pc:spChg>
        <pc:spChg chg="mod">
          <ac:chgData name="小橋 ひかる(kobashi-hikaru.36z)" userId="803423bd-1353-4804-847d-8548a6a4834b" providerId="ADAL" clId="{04ECE877-FD6B-4B55-8D37-60DAE9B4BBBE}" dt="2025-06-25T02:41:24.961" v="437" actId="1076"/>
          <ac:spMkLst>
            <pc:docMk/>
            <pc:sldMk cId="2659361393" sldId="2147483469"/>
            <ac:spMk id="14" creationId="{8AB3D2A8-1050-E658-3712-84A3AB2D80D9}"/>
          </ac:spMkLst>
        </pc:spChg>
        <pc:spChg chg="topLvl">
          <ac:chgData name="小橋 ひかる(kobashi-hikaru.36z)" userId="803423bd-1353-4804-847d-8548a6a4834b" providerId="ADAL" clId="{04ECE877-FD6B-4B55-8D37-60DAE9B4BBBE}" dt="2025-06-25T02:41:17.477" v="436" actId="478"/>
          <ac:spMkLst>
            <pc:docMk/>
            <pc:sldMk cId="2659361393" sldId="2147483469"/>
            <ac:spMk id="26" creationId="{A889522F-FA51-F14C-BAA2-ADEAB79DDF80}"/>
          </ac:spMkLst>
        </pc:spChg>
        <pc:spChg chg="del mod topLvl">
          <ac:chgData name="小橋 ひかる(kobashi-hikaru.36z)" userId="803423bd-1353-4804-847d-8548a6a4834b" providerId="ADAL" clId="{04ECE877-FD6B-4B55-8D37-60DAE9B4BBBE}" dt="2025-06-25T02:41:17.477" v="436" actId="478"/>
          <ac:spMkLst>
            <pc:docMk/>
            <pc:sldMk cId="2659361393" sldId="2147483469"/>
            <ac:spMk id="27" creationId="{053B0485-00BC-3E4F-B797-35CB015D43DD}"/>
          </ac:spMkLst>
        </pc:spChg>
        <pc:spChg chg="mod">
          <ac:chgData name="小橋 ひかる(kobashi-hikaru.36z)" userId="803423bd-1353-4804-847d-8548a6a4834b" providerId="ADAL" clId="{04ECE877-FD6B-4B55-8D37-60DAE9B4BBBE}" dt="2025-06-25T02:32:38.786" v="295" actId="14100"/>
          <ac:spMkLst>
            <pc:docMk/>
            <pc:sldMk cId="2659361393" sldId="2147483469"/>
            <ac:spMk id="35" creationId="{053B0485-00BC-3E4F-B797-35CB015D43DD}"/>
          </ac:spMkLst>
        </pc:spChg>
        <pc:grpChg chg="del">
          <ac:chgData name="小橋 ひかる(kobashi-hikaru.36z)" userId="803423bd-1353-4804-847d-8548a6a4834b" providerId="ADAL" clId="{04ECE877-FD6B-4B55-8D37-60DAE9B4BBBE}" dt="2025-06-25T02:41:17.477" v="436" actId="478"/>
          <ac:grpSpMkLst>
            <pc:docMk/>
            <pc:sldMk cId="2659361393" sldId="2147483469"/>
            <ac:grpSpMk id="5" creationId="{00000000-0000-0000-0000-000000000000}"/>
          </ac:grpSpMkLst>
        </pc:grpChg>
      </pc:sldChg>
      <pc:sldChg chg="addSp delSp modSp mod">
        <pc:chgData name="小橋 ひかる(kobashi-hikaru.36z)" userId="803423bd-1353-4804-847d-8548a6a4834b" providerId="ADAL" clId="{04ECE877-FD6B-4B55-8D37-60DAE9B4BBBE}" dt="2025-06-25T02:41:51.425" v="440" actId="1076"/>
        <pc:sldMkLst>
          <pc:docMk/>
          <pc:sldMk cId="3250266370" sldId="2147483470"/>
        </pc:sldMkLst>
        <pc:spChg chg="add mod">
          <ac:chgData name="小橋 ひかる(kobashi-hikaru.36z)" userId="803423bd-1353-4804-847d-8548a6a4834b" providerId="ADAL" clId="{04ECE877-FD6B-4B55-8D37-60DAE9B4BBBE}" dt="2025-06-25T02:41:00.146" v="434"/>
          <ac:spMkLst>
            <pc:docMk/>
            <pc:sldMk cId="3250266370" sldId="2147483470"/>
            <ac:spMk id="11" creationId="{57D4A7FB-A225-2A83-6076-8997A7271A34}"/>
          </ac:spMkLst>
        </pc:spChg>
        <pc:spChg chg="mod">
          <ac:chgData name="小橋 ひかる(kobashi-hikaru.36z)" userId="803423bd-1353-4804-847d-8548a6a4834b" providerId="ADAL" clId="{04ECE877-FD6B-4B55-8D37-60DAE9B4BBBE}" dt="2025-06-25T02:41:51.425" v="440" actId="1076"/>
          <ac:spMkLst>
            <pc:docMk/>
            <pc:sldMk cId="3250266370" sldId="2147483470"/>
            <ac:spMk id="14" creationId="{8AB3D2A8-1050-E658-3712-84A3AB2D80D9}"/>
          </ac:spMkLst>
        </pc:spChg>
        <pc:spChg chg="topLvl">
          <ac:chgData name="小橋 ひかる(kobashi-hikaru.36z)" userId="803423bd-1353-4804-847d-8548a6a4834b" providerId="ADAL" clId="{04ECE877-FD6B-4B55-8D37-60DAE9B4BBBE}" dt="2025-06-25T02:41:43.480" v="439" actId="478"/>
          <ac:spMkLst>
            <pc:docMk/>
            <pc:sldMk cId="3250266370" sldId="2147483470"/>
            <ac:spMk id="26" creationId="{A889522F-FA51-F14C-BAA2-ADEAB79DDF80}"/>
          </ac:spMkLst>
        </pc:spChg>
        <pc:spChg chg="del mod topLvl">
          <ac:chgData name="小橋 ひかる(kobashi-hikaru.36z)" userId="803423bd-1353-4804-847d-8548a6a4834b" providerId="ADAL" clId="{04ECE877-FD6B-4B55-8D37-60DAE9B4BBBE}" dt="2025-06-25T02:41:43.480" v="439" actId="478"/>
          <ac:spMkLst>
            <pc:docMk/>
            <pc:sldMk cId="3250266370" sldId="2147483470"/>
            <ac:spMk id="27" creationId="{053B0485-00BC-3E4F-B797-35CB015D43DD}"/>
          </ac:spMkLst>
        </pc:spChg>
        <pc:spChg chg="mod">
          <ac:chgData name="小橋 ひかる(kobashi-hikaru.36z)" userId="803423bd-1353-4804-847d-8548a6a4834b" providerId="ADAL" clId="{04ECE877-FD6B-4B55-8D37-60DAE9B4BBBE}" dt="2025-06-25T02:32:58.825" v="316" actId="14100"/>
          <ac:spMkLst>
            <pc:docMk/>
            <pc:sldMk cId="3250266370" sldId="2147483470"/>
            <ac:spMk id="35" creationId="{053B0485-00BC-3E4F-B797-35CB015D43DD}"/>
          </ac:spMkLst>
        </pc:spChg>
        <pc:grpChg chg="del">
          <ac:chgData name="小橋 ひかる(kobashi-hikaru.36z)" userId="803423bd-1353-4804-847d-8548a6a4834b" providerId="ADAL" clId="{04ECE877-FD6B-4B55-8D37-60DAE9B4BBBE}" dt="2025-06-25T02:41:43.480" v="439" actId="478"/>
          <ac:grpSpMkLst>
            <pc:docMk/>
            <pc:sldMk cId="3250266370" sldId="2147483470"/>
            <ac:grpSpMk id="5" creationId="{00000000-0000-0000-0000-000000000000}"/>
          </ac:grpSpMkLst>
        </pc:grpChg>
      </pc:sldChg>
      <pc:sldChg chg="addSp delSp modSp mod">
        <pc:chgData name="小橋 ひかる(kobashi-hikaru.36z)" userId="803423bd-1353-4804-847d-8548a6a4834b" providerId="ADAL" clId="{04ECE877-FD6B-4B55-8D37-60DAE9B4BBBE}" dt="2025-06-25T02:42:15.647" v="443" actId="1076"/>
        <pc:sldMkLst>
          <pc:docMk/>
          <pc:sldMk cId="1289083530" sldId="2147483471"/>
        </pc:sldMkLst>
        <pc:spChg chg="add mod">
          <ac:chgData name="小橋 ひかる(kobashi-hikaru.36z)" userId="803423bd-1353-4804-847d-8548a6a4834b" providerId="ADAL" clId="{04ECE877-FD6B-4B55-8D37-60DAE9B4BBBE}" dt="2025-06-25T02:42:15.647" v="443" actId="1076"/>
          <ac:spMkLst>
            <pc:docMk/>
            <pc:sldMk cId="1289083530" sldId="2147483471"/>
            <ac:spMk id="11" creationId="{E0609350-860B-66BA-4D45-31F3FCCA827C}"/>
          </ac:spMkLst>
        </pc:spChg>
        <pc:spChg chg="mod">
          <ac:chgData name="小橋 ひかる(kobashi-hikaru.36z)" userId="803423bd-1353-4804-847d-8548a6a4834b" providerId="ADAL" clId="{04ECE877-FD6B-4B55-8D37-60DAE9B4BBBE}" dt="2025-06-25T02:42:08.399" v="442" actId="1076"/>
          <ac:spMkLst>
            <pc:docMk/>
            <pc:sldMk cId="1289083530" sldId="2147483471"/>
            <ac:spMk id="14" creationId="{8AB3D2A8-1050-E658-3712-84A3AB2D80D9}"/>
          </ac:spMkLst>
        </pc:spChg>
        <pc:spChg chg="topLvl">
          <ac:chgData name="小橋 ひかる(kobashi-hikaru.36z)" userId="803423bd-1353-4804-847d-8548a6a4834b" providerId="ADAL" clId="{04ECE877-FD6B-4B55-8D37-60DAE9B4BBBE}" dt="2025-06-25T02:42:04.290" v="441" actId="478"/>
          <ac:spMkLst>
            <pc:docMk/>
            <pc:sldMk cId="1289083530" sldId="2147483471"/>
            <ac:spMk id="26" creationId="{A889522F-FA51-F14C-BAA2-ADEAB79DDF80}"/>
          </ac:spMkLst>
        </pc:spChg>
        <pc:spChg chg="del mod topLvl">
          <ac:chgData name="小橋 ひかる(kobashi-hikaru.36z)" userId="803423bd-1353-4804-847d-8548a6a4834b" providerId="ADAL" clId="{04ECE877-FD6B-4B55-8D37-60DAE9B4BBBE}" dt="2025-06-25T02:42:04.290" v="441" actId="478"/>
          <ac:spMkLst>
            <pc:docMk/>
            <pc:sldMk cId="1289083530" sldId="2147483471"/>
            <ac:spMk id="27" creationId="{053B0485-00BC-3E4F-B797-35CB015D43DD}"/>
          </ac:spMkLst>
        </pc:spChg>
        <pc:spChg chg="mod">
          <ac:chgData name="小橋 ひかる(kobashi-hikaru.36z)" userId="803423bd-1353-4804-847d-8548a6a4834b" providerId="ADAL" clId="{04ECE877-FD6B-4B55-8D37-60DAE9B4BBBE}" dt="2025-06-25T02:33:28.605" v="341" actId="14100"/>
          <ac:spMkLst>
            <pc:docMk/>
            <pc:sldMk cId="1289083530" sldId="2147483471"/>
            <ac:spMk id="35" creationId="{053B0485-00BC-3E4F-B797-35CB015D43DD}"/>
          </ac:spMkLst>
        </pc:spChg>
        <pc:grpChg chg="del">
          <ac:chgData name="小橋 ひかる(kobashi-hikaru.36z)" userId="803423bd-1353-4804-847d-8548a6a4834b" providerId="ADAL" clId="{04ECE877-FD6B-4B55-8D37-60DAE9B4BBBE}" dt="2025-06-25T02:42:04.290" v="441" actId="478"/>
          <ac:grpSpMkLst>
            <pc:docMk/>
            <pc:sldMk cId="1289083530" sldId="2147483471"/>
            <ac:grpSpMk id="5" creationId="{00000000-0000-0000-0000-000000000000}"/>
          </ac:grpSpMkLst>
        </pc:grpChg>
      </pc:sldChg>
    </pc:docChg>
  </pc:docChgLst>
</pc:chgInfo>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4201BB3C-94E1-4A41-ADF0-23A111697E77}" type="datetimeFigureOut">
              <a:rPr kumimoji="1" lang="ja-JP" altLang="en-US" smtClean="0"/>
              <a:t>2025/6/26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9DB314E-6C7B-4D65-A06B-BC11DA82511F}" type="slidenum">
              <a:rPr kumimoji="1" lang="ja-JP" altLang="en-US" smtClean="0"/>
              <a:t>‹#›</a:t>
            </a:fld>
            <a:endParaRPr kumimoji="1" lang="ja-JP" altLang="en-US"/>
          </a:p>
        </p:txBody>
      </p:sp>
    </p:spTree>
    <p:extLst>
      <p:ext uri="{BB962C8B-B14F-4D97-AF65-F5344CB8AC3E}">
        <p14:creationId xmlns:p14="http://schemas.microsoft.com/office/powerpoint/2010/main" val="28240841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307029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471853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713010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915142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41026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57647996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42CC7E4-EBC4-4CBA-80A9-0EFA285E901C}" type="datetime1">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812331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A5CC50-2EE1-4EBE-9BBB-52C1C8D1077E}" type="datetime1">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46117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F36A1E-133B-4EFB-A88B-F6FBC93EB0F5}" type="datetime1">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69671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B94DAD-AF57-4B01-B298-86F62C8FFABE}" type="datetime1">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014329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8A3D664-B65C-450C-BBFC-E1B8BCA14194}" type="datetime1">
              <a:rPr kumimoji="1" lang="ja-JP" altLang="en-US" smtClean="0"/>
              <a:t>2025/6/26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838257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1E3EAE4-4E84-4CDE-B140-F0EE5701BBA4}" type="datetime1">
              <a:rPr kumimoji="1" lang="ja-JP" altLang="en-US" smtClean="0"/>
              <a:t>2025/6/26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7375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E4704F1-A1B8-4EA5-A0E7-30B788F5E42B}" type="datetime1">
              <a:rPr kumimoji="1" lang="ja-JP" altLang="en-US" smtClean="0"/>
              <a:t>2025/6/26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27155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CB91A-9C3A-486E-8114-63169FD9BA86}" type="datetime1">
              <a:rPr kumimoji="1" lang="ja-JP" altLang="en-US" smtClean="0"/>
              <a:t>2025/6/26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7023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C312EB2-975E-438C-AA71-5890CF428124}" type="datetime1">
              <a:rPr kumimoji="1" lang="ja-JP" altLang="en-US" smtClean="0"/>
              <a:t>2025/6/26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06316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EE64AF1-1E93-429E-A346-1E059055CF5B}" type="datetime1">
              <a:rPr kumimoji="1" lang="ja-JP" altLang="en-US" smtClean="0"/>
              <a:t>2025/6/26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65927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r>
              <a:rPr kumimoji="1" lang="ja-JP" altLang="en-US"/>
              <a:t>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3E53217-81B7-4001-8B41-5B7CF7BF53E4}" type="datetime1">
              <a:rPr kumimoji="1" lang="ja-JP" altLang="en-US" smtClean="0"/>
              <a:t>2025/6/26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2558476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B17A22-A729-4AEF-8092-D8D78C81DBEB}" type="datetime1">
              <a:rPr kumimoji="1" lang="ja-JP" altLang="en-US" smtClean="0"/>
              <a:t>2025/6/26</a:t>
            </a:fld>
            <a:endParaRPr kumimoji="1" lang="ja-JP" altLang="en-US"/>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69554666"/>
      </p:ext>
    </p:extLst>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hf sldNum="0" hdr="0" ftr="0" dt="0"/>
  <p:txStyles>
    <p:titleStyle>
      <a:lvl1pPr algn="ctr" defTabSz="914395" rtl="0" eaLnBrk="1" latinLnBrk="0" hangingPunct="1">
        <a:spcBef>
          <a:spcPct val="0"/>
        </a:spcBef>
        <a:buNone/>
        <a:defRPr kumimoji="1" sz="4400" kern="1200">
          <a:solidFill>
            <a:schemeClr val="tx1"/>
          </a:solidFill>
          <a:latin typeface="+mj-lt"/>
          <a:ea typeface="+mj-ea"/>
          <a:cs typeface="+mj-cs"/>
        </a:defRPr>
      </a:lvl1pPr>
    </p:titleStyle>
    <p:bodyStyle>
      <a:lvl1pPr marL="342898" indent="-342898" algn="l" defTabSz="91439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46" indent="-285748" algn="l" defTabSz="91439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93" indent="-228598" algn="l" defTabSz="914395"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191"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388"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000" b="1">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XXX </a:t>
            </a:r>
            <a:r>
              <a:rPr kumimoji="1" lang="ja-JP" altLang="en-US"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0"/>
            <a:ext cx="9348128" cy="776025"/>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5" y="3741489"/>
            <a:ext cx="9400729" cy="1950847"/>
            <a:chOff x="304799" y="4070806"/>
            <a:chExt cx="9400729"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799" y="4070806"/>
              <a:ext cx="3955697"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78936" y="1858868"/>
            <a:ext cx="9348128" cy="577081"/>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1223412"/>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85725" marR="0" lvl="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③</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15" name="角丸四角形 28">
            <a:extLst>
              <a:ext uri="{FF2B5EF4-FFF2-40B4-BE49-F238E27FC236}">
                <a16:creationId xmlns:a16="http://schemas.microsoft.com/office/drawing/2014/main" id="{1074F724-CAAF-3480-8DFC-400759216124}"/>
              </a:ext>
            </a:extLst>
          </p:cNvPr>
          <p:cNvSpPr/>
          <p:nvPr/>
        </p:nvSpPr>
        <p:spPr>
          <a:xfrm>
            <a:off x="278936" y="1520745"/>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43401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１号機能</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2"/>
            <a:ext cx="9348128" cy="776025"/>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5" y="3741489"/>
            <a:ext cx="9400729" cy="1950847"/>
            <a:chOff x="304799" y="4070806"/>
            <a:chExt cx="9400729"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799" y="4070806"/>
              <a:ext cx="3979597"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（４）方策　</a:t>
              </a:r>
              <a:r>
                <a:rPr kumimoji="1" lang="en-US" altLang="ja-JP" sz="1200" b="1" dirty="0">
                  <a:solidFill>
                    <a:prstClr val="white"/>
                  </a:solidFill>
                  <a:latin typeface="メイリオ" panose="020B0604030504040204" pitchFamily="50" charset="-128"/>
                  <a:ea typeface="メイリオ" panose="020B0604030504040204" pitchFamily="50" charset="-128"/>
                </a:rPr>
                <a:t>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78936" y="1899133"/>
            <a:ext cx="9348128" cy="900246"/>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総合的な診療を行う意向を有する医師もいるが、地域の医療機関同士の連携が行われておらず、自己の専門性を超えて対応ができない場合に、地域で活　　</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用できる医療機関を把握しておらず、安易に中核病院等に紹介してしまう。</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各医療機関が有する機能や役割が周知されておらず、どの医療機関に相談すればよいかが分からない。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1546577"/>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各医療機関が有する機能や役割を医療関係者間で共有したうえで、患者・家族からの相談に円滑に対応できるよう、医療機関間で必要に応じて患者情報</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を共有する。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✓医療機関同士が連携できる機会（意見交換の場）を設定する。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✓自院が持つかかりつけ医機能を患者・家族に説明する。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✓地域の医療機関が担う機能や役割を住民向けに周知する・かかりつけ医を持つことを推奨する。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✓健康状態不明者をリストアップし、対象者の状態に応じて、かかりつけ医への相談・紹介を行う。</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医療機関が担うかかりつけ医機能を強化し、総合的な診療を行う医師の機能を強化するため、医師の教育や研修会を開催する。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415498"/>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継続的な医療を要する方が、新たな症状を呈した場合に、どの医療機関に相談すればよいか分からず、対応が遅れるケースがある。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慢性疾患を有する高齢者その他の継続的に医療を必要とする方に対し、患者の生活背景を把握した上で日常診療を行うとともに、地域の医師、医療機関と協力して</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医療に関する相談に応じることができる体制が確保され、周知・運用されている。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352437" y="6174289"/>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患者に体調悪化が生じた場合に、必要に応じて地域の医師、医療機関等と協力して、生活背景等も踏まえた相談対応や診療を行うことができる。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9" name="角丸四角形 28">
            <a:extLst>
              <a:ext uri="{FF2B5EF4-FFF2-40B4-BE49-F238E27FC236}">
                <a16:creationId xmlns:a16="http://schemas.microsoft.com/office/drawing/2014/main" id="{9605AEF5-B60D-2E94-744C-8FD56E0810B6}"/>
              </a:ext>
            </a:extLst>
          </p:cNvPr>
          <p:cNvSpPr/>
          <p:nvPr/>
        </p:nvSpPr>
        <p:spPr>
          <a:xfrm>
            <a:off x="258659" y="1512873"/>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161059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（時間外診療）</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2"/>
            <a:ext cx="9348128" cy="776026"/>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6" y="3741489"/>
            <a:ext cx="9400728" cy="1950847"/>
            <a:chOff x="304800" y="4070806"/>
            <a:chExt cx="9400728"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800" y="4070806"/>
              <a:ext cx="3979596"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200" b="1" dirty="0">
                  <a:solidFill>
                    <a:prstClr val="white"/>
                  </a:solidFill>
                  <a:latin typeface="メイリオ" panose="020B0604030504040204" pitchFamily="50" charset="-128"/>
                  <a:ea typeface="メイリオ" panose="020B0604030504040204" pitchFamily="50" charset="-128"/>
                </a:rPr>
                <a:t>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　</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312868" y="1941167"/>
            <a:ext cx="9348128" cy="738664"/>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在宅当番医制等を組んではいるが、地域の医師全体の高齢化等もあり、休日・夜間に対応することが難しくなっている。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時間外対応を担う意向のある医療機関の把握ができていない。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90024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時間外診療を行うための連携体制を見える化し、地域の輪番体制の構築や診療所・病院の時間外の対応に関して検討の機会を設ける。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かかりつけ医機能報告の結果を踏まえて、時間外診療を担う意向のある医療機関を整理した上で、それらの医療機関に対して対応可否等について相談す　</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25391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休日・夜間に地域の高齢者等が体調不良を呈した場合、地域の医療機関に連絡・相談・時間外に受診できる体制が構築できていない。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地域の高齢者等が体調不良を呈した場合等に備え、医療機関間の時間外診療における役割分担の明確化や輸番制について地域で話し合い、多職種間で患者情報</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を共有しながら、時間外診療体制を確保する。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250666" y="6196528"/>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地域の高齢者等が体調不良を呈した場合等も、身近な地域において時間外に受診することができ、安心して生活できる。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1" name="角丸四角形 28">
            <a:extLst>
              <a:ext uri="{FF2B5EF4-FFF2-40B4-BE49-F238E27FC236}">
                <a16:creationId xmlns:a16="http://schemas.microsoft.com/office/drawing/2014/main" id="{56A5DB68-9583-B98D-5DF9-120A8B73914F}"/>
              </a:ext>
            </a:extLst>
          </p:cNvPr>
          <p:cNvSpPr/>
          <p:nvPr/>
        </p:nvSpPr>
        <p:spPr>
          <a:xfrm>
            <a:off x="258659" y="1572115"/>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57066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入退院支援</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1"/>
            <a:ext cx="9348128" cy="776026"/>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5" y="3741489"/>
            <a:ext cx="9400729" cy="1950847"/>
            <a:chOff x="304799" y="4070806"/>
            <a:chExt cx="9400729"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799" y="4070806"/>
              <a:ext cx="3946171"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　</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90916" y="1915356"/>
            <a:ext cx="9348128" cy="900246"/>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地域の後方支援病床を提供可能な医療機関（在宅療養支援病院 、在宅療養後方支援病院 等）が十分に把握できていない。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後方支援病床を必要としている患者の情報が、平時から病院と地域の医療機関等との間で十分に共有できていない。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（入退院支援ルールが機能していない）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1061829"/>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かかりつけ医機能報告の結果を踏まえて、後方支援病床を確保する意向のある医療機関を整理し、十分な病診連携につなげる。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地域の実情を踏まえた実効性のある入退院支援ルールを作り、参加機関を広げる。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方策③</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空床情報を地域で共有し、円滑にマッチング可能なシステムを構築する。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415498"/>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療養中の高齢者等が急変して入院を要する場合、受け入れる入院病床（後方支援病床）の確保が困難で、入院までに時間を要しその間に状態が悪化したり、退院の調整に時間がかかり、円滑な医療や介護サービスの調整が十分にできない場合があ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入院までの調整がスムーズに実施でき、また、入院から退院の情報連携がスムーズに行われ、在宅復帰までの時間を可能な限り短くすることができる。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266956" y="6190524"/>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後方支援病床の確保と入退院支援ルールが広がることで、地域の医療関係者がつながり、在宅患者の状態変化時に迅速に入院対応、その後の早期在宅復帰ができるようになる。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1" name="角丸四角形 28">
            <a:extLst>
              <a:ext uri="{FF2B5EF4-FFF2-40B4-BE49-F238E27FC236}">
                <a16:creationId xmlns:a16="http://schemas.microsoft.com/office/drawing/2014/main" id="{3296081A-6F59-13FB-719C-829388151FA8}"/>
              </a:ext>
            </a:extLst>
          </p:cNvPr>
          <p:cNvSpPr/>
          <p:nvPr/>
        </p:nvSpPr>
        <p:spPr>
          <a:xfrm>
            <a:off x="258659" y="1556852"/>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659361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（在宅医療）</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1"/>
            <a:ext cx="9348128" cy="776026"/>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5" y="3741489"/>
            <a:ext cx="9400729" cy="1950847"/>
            <a:chOff x="304799" y="4070806"/>
            <a:chExt cx="9400729"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799" y="4070806"/>
              <a:ext cx="3946171"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　</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90916" y="1925359"/>
            <a:ext cx="9348128" cy="577081"/>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在宅医療を担う医療機関や訪問看護ステーション等が足りない。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在宅医療を行う意向がある医師もいるが、在宅患者の急変時対応の経験がなく、積極的に参加できない。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1708160"/>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かかりつけ医機能報告の結果を踏まえて、在宅医療を担う意向のある医療機関を対象とした在宅医療の実地研修を実施する。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在宅医療を担う医療機関同士の連携体制を構築する。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✓医療機関同士が連携できる機会（意見交換の場）を設定する。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✓グループ診療ルール等を策定し、かかりつけ医不在時の代診や訪問診療等を行う連携体制を構築する。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方策③</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在宅患者の急変時の連絡を受けた場合に円滑に対応できるよう、連携する医療機関や訪問看護ステーション、歯科医療機関、薬局、介護事業所等と必要</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に応じて患者情報の共有や連携ルールを構築する。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✓医療機関同士や訪問看護ステーション、歯科医療機関、薬局、介護事業所等が情報連携する</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ICT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ツールを導入する。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25391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在宅療養を希望している者について、それを継続する在宅サービスが十分に提供できておらず、本人の希望通りの在宅療養生活を支援することができない。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身近な地域で在宅医療（訪問診療、往診、訪問看護等）を受けられる体制が整備され、在宅療養を希望する患者が、可能な限り在宅療養生活を続けることができる。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266956" y="6190524"/>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在宅</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を希望する方が安心して在宅療養ができるようになる。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1" name="角丸四角形 28">
            <a:extLst>
              <a:ext uri="{FF2B5EF4-FFF2-40B4-BE49-F238E27FC236}">
                <a16:creationId xmlns:a16="http://schemas.microsoft.com/office/drawing/2014/main" id="{57D4A7FB-A225-2A83-6076-8997A7271A34}"/>
              </a:ext>
            </a:extLst>
          </p:cNvPr>
          <p:cNvSpPr/>
          <p:nvPr/>
        </p:nvSpPr>
        <p:spPr>
          <a:xfrm>
            <a:off x="278936" y="1520745"/>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250266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（医介連携）</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1"/>
            <a:ext cx="9348128" cy="776026"/>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6" y="3741489"/>
            <a:ext cx="9400728" cy="1950847"/>
            <a:chOff x="304800" y="4070806"/>
            <a:chExt cx="9400728"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800" y="4070806"/>
              <a:ext cx="3921354"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　</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90916" y="1956214"/>
            <a:ext cx="9348128" cy="577081"/>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地域の医療機関や介護施設の担当者が集まり情報共有や意見交換を行う場がない。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介護施設等がどの医療機関と連携すればよいか分からない。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90024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地域の医療機関や介護施設等の担当者が集まって意見交換を行う場の設定を行う。</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かかりつけ医機能報告によって明らかとなった介護施設等と連携している協力医療機関 の情報を活用しながら、医療機関と介護施設等のマッチングを行う。　</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在宅</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医療を担う医療機関同士の連携体制を構築する。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25391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介護施設等に入所する要介護高齢者等について、医療機関と介護施設等との連携が進んでおらず、必要な支援の調整に時間を要している。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要介護高齢者等について、医療機関と介護施設等が連携し、必要な医療・介護サービスを切れ目なく提供することで、住み慣れた地域で介護施設等における生活を</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継続することができる。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266956" y="6190524"/>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医療・介護関係者が連携し、介護サービス利用者の日常的な健康管理、体調急変時に備えた指導や対応を連携して行うことができる。介護施設等と医療機関との連</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携が進み、介護施設等の入所者の体調不良時における対応体制を構築できる。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1" name="角丸四角形 28">
            <a:extLst>
              <a:ext uri="{FF2B5EF4-FFF2-40B4-BE49-F238E27FC236}">
                <a16:creationId xmlns:a16="http://schemas.microsoft.com/office/drawing/2014/main" id="{E0609350-860B-66BA-4D45-31F3FCCA827C}"/>
              </a:ext>
            </a:extLst>
          </p:cNvPr>
          <p:cNvSpPr/>
          <p:nvPr/>
        </p:nvSpPr>
        <p:spPr>
          <a:xfrm>
            <a:off x="250666" y="1529164"/>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12890835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147477770,1,Slide2147477515"/>
</p:tagLst>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85e6e18b-26c1-4122-9e79-e6c53ac26d53" xsi:nil="true"/>
    <lcf76f155ced4ddcb4097134ff3c332f xmlns="7f6ff588-74c6-42cc-8a7e-2865dbd05aee">
      <Terms xmlns="http://schemas.microsoft.com/office/infopath/2007/PartnerControls"/>
    </lcf76f155ced4ddcb4097134ff3c332f>
    <Owner xmlns="7f6ff588-74c6-42cc-8a7e-2865dbd05aee">
      <UserInfo>
        <DisplayName/>
        <AccountId xsi:nil="true"/>
        <AccountType/>
      </UserInfo>
    </Owner>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92381DECF95014B9F406BCF8E035E0B" ma:contentTypeVersion="15" ma:contentTypeDescription="新しいドキュメントを作成します。" ma:contentTypeScope="" ma:versionID="dfc7914cf5579bfb1e86faf177da7642">
  <xsd:schema xmlns:xsd="http://www.w3.org/2001/XMLSchema" xmlns:xs="http://www.w3.org/2001/XMLSchema" xmlns:p="http://schemas.microsoft.com/office/2006/metadata/properties" xmlns:ns2="7f6ff588-74c6-42cc-8a7e-2865dbd05aee" xmlns:ns3="85e6e18b-26c1-4122-9e79-e6c53ac26d53" targetNamespace="http://schemas.microsoft.com/office/2006/metadata/properties" ma:root="true" ma:fieldsID="955125960cb5d18b6156251b85d92bb8" ns2:_="" ns3:_="">
    <xsd:import namespace="7f6ff588-74c6-42cc-8a7e-2865dbd05aee"/>
    <xsd:import namespace="85e6e18b-26c1-4122-9e79-e6c53ac26d53"/>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6ff588-74c6-42cc-8a7e-2865dbd05aee"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descriptio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e6e18b-26c1-4122-9e79-e6c53ac26d53"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16f76524-e03a-41e2-8704-fbedc04eb700}" ma:internalName="TaxCatchAll" ma:showField="CatchAllData" ma:web="85e6e18b-26c1-4122-9e79-e6c53ac26d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D6C8CB-31EB-490B-B9F5-BF2D2F02A930}">
  <ds:schemaRefs>
    <ds:schemaRef ds:uri="http://schemas.microsoft.com/sharepoint/v3/contenttype/forms"/>
  </ds:schemaRefs>
</ds:datastoreItem>
</file>

<file path=customXml/itemProps2.xml><?xml version="1.0" encoding="utf-8"?>
<ds:datastoreItem xmlns:ds="http://schemas.openxmlformats.org/officeDocument/2006/customXml" ds:itemID="{7398D30B-8F1A-41EE-9D91-B022576FD702}">
  <ds:schemaRefs>
    <ds:schemaRef ds:uri="http://schemas.microsoft.com/office/2006/documentManagement/types"/>
    <ds:schemaRef ds:uri="http://purl.org/dc/dcmitype/"/>
    <ds:schemaRef ds:uri="http://schemas.microsoft.com/office/infopath/2007/PartnerControls"/>
    <ds:schemaRef ds:uri="http://purl.org/dc/elements/1.1/"/>
    <ds:schemaRef ds:uri="85e6e18b-26c1-4122-9e79-e6c53ac26d53"/>
    <ds:schemaRef ds:uri="http://schemas.microsoft.com/office/2006/metadata/properties"/>
    <ds:schemaRef ds:uri="http://www.w3.org/XML/1998/namespace"/>
    <ds:schemaRef ds:uri="http://schemas.openxmlformats.org/package/2006/metadata/core-properties"/>
    <ds:schemaRef ds:uri="7f6ff588-74c6-42cc-8a7e-2865dbd05aee"/>
    <ds:schemaRef ds:uri="http://purl.org/dc/terms/"/>
  </ds:schemaRefs>
</ds:datastoreItem>
</file>

<file path=customXml/itemProps3.xml><?xml version="1.0" encoding="utf-8"?>
<ds:datastoreItem xmlns:ds="http://schemas.openxmlformats.org/officeDocument/2006/customXml" ds:itemID="{9C8CA181-847D-4E1F-A1D1-0FF2422367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6ff588-74c6-42cc-8a7e-2865dbd05aee"/>
    <ds:schemaRef ds:uri="85e6e18b-26c1-4122-9e79-e6c53ac26d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Words>2228</Words>
  <PresentationFormat>A4 210 x 297 mm</PresentationFormat>
  <Paragraphs>123</Paragraphs>
  <Slides>6</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Meiryo UI</vt:lpstr>
      <vt:lpstr>メイリオ</vt:lpstr>
      <vt:lpstr>游ゴシック</vt:lpstr>
      <vt:lpstr>Arial</vt:lpstr>
      <vt:lpstr>Calibri</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0x010100C92381DECF95014B9F406BCF8E035E0B</vt:lpwstr>
  </property>
  <property fmtid="{D5CDD505-2E9C-101B-9397-08002B2CF9AE}" pid="3" name="MediaServiceImageTags">
    <vt:lpwstr/>
  </property>
</Properties>
</file>