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1" r:id="rId1"/>
    <p:sldMasterId id="2147483753" r:id="rId2"/>
  </p:sldMasterIdLst>
  <p:notesMasterIdLst>
    <p:notesMasterId r:id="rId5"/>
  </p:notesMasterIdLst>
  <p:handoutMasterIdLst>
    <p:handoutMasterId r:id="rId6"/>
  </p:handoutMasterIdLst>
  <p:sldIdLst>
    <p:sldId id="689" r:id="rId3"/>
    <p:sldId id="686" r:id="rId4"/>
  </p:sldIdLst>
  <p:sldSz cx="9906000" cy="6858000" type="A4"/>
  <p:notesSz cx="6807200" cy="9939338"/>
  <p:defaultTextStyle>
    <a:defPPr>
      <a:defRPr lang="ja-JP"/>
    </a:defPPr>
    <a:lvl1pPr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1pPr>
    <a:lvl2pPr marL="4572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2pPr>
    <a:lvl3pPr marL="9144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3pPr>
    <a:lvl4pPr marL="13716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4pPr>
    <a:lvl5pPr marL="18288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6pPr>
    <a:lvl7pPr marL="27432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7pPr>
    <a:lvl8pPr marL="32004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8pPr>
    <a:lvl9pPr marL="36576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9pPr>
  </p:defaultTextStyle>
  <p:extLst>
    <p:ext uri="{EFAFB233-063F-42B5-8137-9DF3F51BA10A}">
      <p15:sldGuideLst xmlns:p15="http://schemas.microsoft.com/office/powerpoint/2012/main">
        <p15:guide id="1" orient="horz" userDrawn="1">
          <p15:clr>
            <a:srgbClr val="A4A3A4"/>
          </p15:clr>
        </p15:guide>
        <p15:guide id="2" pos="3120">
          <p15:clr>
            <a:srgbClr val="A4A3A4"/>
          </p15:clr>
        </p15:guide>
      </p15:sldGuideLst>
    </p:ext>
    <p:ext uri="{2D200454-40CA-4A62-9FC3-DE9A4176ACB9}">
      <p15:notesGuideLst xmlns:p15="http://schemas.microsoft.com/office/powerpoint/2012/main">
        <p15:guide id="1" orient="horz" pos="3018" userDrawn="1">
          <p15:clr>
            <a:srgbClr val="A4A3A4"/>
          </p15:clr>
        </p15:guide>
        <p15:guide id="2" pos="2035" userDrawn="1">
          <p15:clr>
            <a:srgbClr val="A4A3A4"/>
          </p15:clr>
        </p15:guide>
        <p15:guide id="3" orient="horz" pos="3131" userDrawn="1">
          <p15:clr>
            <a:srgbClr val="A4A3A4"/>
          </p15:clr>
        </p15:guide>
        <p15:guide id="4"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662" autoAdjust="0"/>
    <p:restoredTop sz="99101" autoAdjust="0"/>
  </p:normalViewPr>
  <p:slideViewPr>
    <p:cSldViewPr>
      <p:cViewPr varScale="1">
        <p:scale>
          <a:sx n="120" d="100"/>
          <a:sy n="120" d="100"/>
        </p:scale>
        <p:origin x="1632" y="108"/>
      </p:cViewPr>
      <p:guideLst>
        <p:guide orient="horz"/>
        <p:guide pos="312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1290"/>
    </p:cViewPr>
  </p:sorterViewPr>
  <p:notesViewPr>
    <p:cSldViewPr>
      <p:cViewPr>
        <p:scale>
          <a:sx n="90" d="100"/>
          <a:sy n="90" d="100"/>
        </p:scale>
        <p:origin x="-2064" y="-72"/>
      </p:cViewPr>
      <p:guideLst>
        <p:guide orient="horz" pos="3018"/>
        <p:guide pos="2035"/>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3"/>
            <a:ext cx="2950375" cy="497367"/>
          </a:xfrm>
          <a:prstGeom prst="rect">
            <a:avLst/>
          </a:prstGeom>
        </p:spPr>
        <p:txBody>
          <a:bodyPr vert="horz" lIns="92224" tIns="46113" rIns="92224" bIns="46113" rtlCol="0"/>
          <a:lstStyle>
            <a:lvl1pPr algn="l" eaLnBrk="1" fontAlgn="auto" hangingPunct="1">
              <a:spcBef>
                <a:spcPts val="0"/>
              </a:spcBef>
              <a:spcAft>
                <a:spcPts val="0"/>
              </a:spcAft>
              <a:defRPr sz="1300">
                <a:latin typeface="+mn-lt"/>
                <a:ea typeface="+mn-ea"/>
              </a:defRPr>
            </a:lvl1pPr>
          </a:lstStyle>
          <a:p>
            <a:pPr>
              <a:defRPr/>
            </a:pPr>
            <a:endParaRPr lang="ja-JP" altLang="en-US" dirty="0"/>
          </a:p>
        </p:txBody>
      </p:sp>
      <p:sp>
        <p:nvSpPr>
          <p:cNvPr id="3" name="日付プレースホルダー 2"/>
          <p:cNvSpPr>
            <a:spLocks noGrp="1"/>
          </p:cNvSpPr>
          <p:nvPr>
            <p:ph type="dt" sz="quarter" idx="1"/>
          </p:nvPr>
        </p:nvSpPr>
        <p:spPr>
          <a:xfrm>
            <a:off x="3855221" y="3"/>
            <a:ext cx="2950374" cy="497367"/>
          </a:xfrm>
          <a:prstGeom prst="rect">
            <a:avLst/>
          </a:prstGeom>
        </p:spPr>
        <p:txBody>
          <a:bodyPr vert="horz" lIns="92224" tIns="46113" rIns="92224" bIns="46113" rtlCol="0"/>
          <a:lstStyle>
            <a:lvl1pPr algn="r" eaLnBrk="1" fontAlgn="auto" hangingPunct="1">
              <a:spcBef>
                <a:spcPts val="0"/>
              </a:spcBef>
              <a:spcAft>
                <a:spcPts val="0"/>
              </a:spcAft>
              <a:defRPr sz="1400">
                <a:latin typeface="ＭＳ Ｐゴシック" pitchFamily="50" charset="-128"/>
                <a:ea typeface="ＭＳ Ｐゴシック" pitchFamily="50" charset="-128"/>
              </a:defRPr>
            </a:lvl1pPr>
          </a:lstStyle>
          <a:p>
            <a:pPr>
              <a:defRPr/>
            </a:pPr>
            <a:r>
              <a:rPr lang="ja-JP" altLang="en-US" dirty="0"/>
              <a:t>機密性○</a:t>
            </a:r>
          </a:p>
        </p:txBody>
      </p:sp>
      <p:sp>
        <p:nvSpPr>
          <p:cNvPr id="4" name="フッター プレースホルダー 3"/>
          <p:cNvSpPr>
            <a:spLocks noGrp="1"/>
          </p:cNvSpPr>
          <p:nvPr>
            <p:ph type="ftr" sz="quarter" idx="2"/>
          </p:nvPr>
        </p:nvSpPr>
        <p:spPr>
          <a:xfrm>
            <a:off x="2" y="9440372"/>
            <a:ext cx="2950375" cy="497366"/>
          </a:xfrm>
          <a:prstGeom prst="rect">
            <a:avLst/>
          </a:prstGeom>
        </p:spPr>
        <p:txBody>
          <a:bodyPr vert="horz" lIns="92224" tIns="46113" rIns="92224" bIns="46113" rtlCol="0" anchor="b"/>
          <a:lstStyle>
            <a:lvl1pPr algn="l" eaLnBrk="1" fontAlgn="auto" hangingPunct="1">
              <a:spcBef>
                <a:spcPts val="0"/>
              </a:spcBef>
              <a:spcAft>
                <a:spcPts val="0"/>
              </a:spcAft>
              <a:defRPr sz="1300">
                <a:latin typeface="+mn-lt"/>
                <a:ea typeface="+mn-ea"/>
              </a:defRPr>
            </a:lvl1pPr>
          </a:lstStyle>
          <a:p>
            <a:pPr>
              <a:defRPr/>
            </a:pPr>
            <a:endParaRPr lang="ja-JP" altLang="en-US" dirty="0"/>
          </a:p>
        </p:txBody>
      </p:sp>
      <p:sp>
        <p:nvSpPr>
          <p:cNvPr id="5" name="スライド番号プレースホルダー 4"/>
          <p:cNvSpPr>
            <a:spLocks noGrp="1"/>
          </p:cNvSpPr>
          <p:nvPr>
            <p:ph type="sldNum" sz="quarter" idx="3"/>
          </p:nvPr>
        </p:nvSpPr>
        <p:spPr>
          <a:xfrm>
            <a:off x="3855221" y="9440372"/>
            <a:ext cx="2950374" cy="497366"/>
          </a:xfrm>
          <a:prstGeom prst="rect">
            <a:avLst/>
          </a:prstGeom>
        </p:spPr>
        <p:txBody>
          <a:bodyPr vert="horz" lIns="92224" tIns="46113" rIns="92224" bIns="46113" rtlCol="0" anchor="b"/>
          <a:lstStyle>
            <a:lvl1pPr algn="r" eaLnBrk="1" fontAlgn="auto" hangingPunct="1">
              <a:spcBef>
                <a:spcPts val="0"/>
              </a:spcBef>
              <a:spcAft>
                <a:spcPts val="0"/>
              </a:spcAft>
              <a:defRPr sz="1300">
                <a:latin typeface="+mn-lt"/>
                <a:ea typeface="+mn-ea"/>
              </a:defRPr>
            </a:lvl1pPr>
          </a:lstStyle>
          <a:p>
            <a:pPr>
              <a:defRPr/>
            </a:pPr>
            <a:fld id="{1EC4FBD0-7633-4554-A01D-57EBE408A745}" type="slidenum">
              <a:rPr lang="ja-JP" altLang="en-US"/>
              <a:pPr>
                <a:defRPr/>
              </a:pPr>
              <a:t>‹#›</a:t>
            </a:fld>
            <a:endParaRPr lang="ja-JP" altLang="en-US" dirty="0"/>
          </a:p>
        </p:txBody>
      </p:sp>
    </p:spTree>
    <p:extLst>
      <p:ext uri="{BB962C8B-B14F-4D97-AF65-F5344CB8AC3E}">
        <p14:creationId xmlns:p14="http://schemas.microsoft.com/office/powerpoint/2010/main" val="267950727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3"/>
            <a:ext cx="2950375" cy="497367"/>
          </a:xfrm>
          <a:prstGeom prst="rect">
            <a:avLst/>
          </a:prstGeom>
        </p:spPr>
        <p:txBody>
          <a:bodyPr vert="horz" lIns="92224" tIns="46113" rIns="92224" bIns="46113" rtlCol="0"/>
          <a:lstStyle>
            <a:lvl1pPr algn="l" eaLnBrk="1" fontAlgn="auto" hangingPunct="1">
              <a:spcBef>
                <a:spcPts val="0"/>
              </a:spcBef>
              <a:spcAft>
                <a:spcPts val="0"/>
              </a:spcAft>
              <a:defRPr sz="1300">
                <a:latin typeface="+mn-lt"/>
                <a:ea typeface="+mn-ea"/>
              </a:defRPr>
            </a:lvl1pPr>
          </a:lstStyle>
          <a:p>
            <a:pPr>
              <a:defRPr/>
            </a:pPr>
            <a:endParaRPr lang="ja-JP" altLang="en-US" dirty="0"/>
          </a:p>
        </p:txBody>
      </p:sp>
      <p:sp>
        <p:nvSpPr>
          <p:cNvPr id="3" name="日付プレースホルダー 2"/>
          <p:cNvSpPr>
            <a:spLocks noGrp="1"/>
          </p:cNvSpPr>
          <p:nvPr>
            <p:ph type="dt" idx="1"/>
          </p:nvPr>
        </p:nvSpPr>
        <p:spPr>
          <a:xfrm>
            <a:off x="3855221" y="3"/>
            <a:ext cx="2950374" cy="497367"/>
          </a:xfrm>
          <a:prstGeom prst="rect">
            <a:avLst/>
          </a:prstGeom>
        </p:spPr>
        <p:txBody>
          <a:bodyPr vert="horz" lIns="92224" tIns="46113" rIns="92224" bIns="46113" rtlCol="0"/>
          <a:lstStyle>
            <a:lvl1pPr algn="r" eaLnBrk="1" fontAlgn="auto" hangingPunct="1">
              <a:spcBef>
                <a:spcPts val="0"/>
              </a:spcBef>
              <a:spcAft>
                <a:spcPts val="0"/>
              </a:spcAft>
              <a:defRPr sz="1400">
                <a:latin typeface="ＭＳ Ｐゴシック" pitchFamily="50" charset="-128"/>
                <a:ea typeface="ＭＳ Ｐゴシック" pitchFamily="50" charset="-128"/>
              </a:defRPr>
            </a:lvl1pPr>
          </a:lstStyle>
          <a:p>
            <a:pPr>
              <a:defRPr/>
            </a:pPr>
            <a:r>
              <a:rPr lang="ja-JP" altLang="en-US" dirty="0"/>
              <a:t>機密性○</a:t>
            </a:r>
            <a:endParaRPr lang="en-US" altLang="ja-JP" dirty="0"/>
          </a:p>
        </p:txBody>
      </p:sp>
      <p:sp>
        <p:nvSpPr>
          <p:cNvPr id="4" name="スライド イメージ プレースホルダー 3"/>
          <p:cNvSpPr>
            <a:spLocks noGrp="1" noRot="1" noChangeAspect="1"/>
          </p:cNvSpPr>
          <p:nvPr>
            <p:ph type="sldImg" idx="2"/>
          </p:nvPr>
        </p:nvSpPr>
        <p:spPr>
          <a:xfrm>
            <a:off x="711200" y="744538"/>
            <a:ext cx="5384800" cy="3729037"/>
          </a:xfrm>
          <a:prstGeom prst="rect">
            <a:avLst/>
          </a:prstGeom>
          <a:noFill/>
          <a:ln w="12700">
            <a:solidFill>
              <a:prstClr val="black"/>
            </a:solidFill>
          </a:ln>
        </p:spPr>
        <p:txBody>
          <a:bodyPr vert="horz" lIns="92224" tIns="46113" rIns="92224" bIns="46113" rtlCol="0" anchor="ctr"/>
          <a:lstStyle/>
          <a:p>
            <a:pPr lvl="0"/>
            <a:endParaRPr lang="ja-JP" altLang="en-US" noProof="0" dirty="0"/>
          </a:p>
        </p:txBody>
      </p:sp>
      <p:sp>
        <p:nvSpPr>
          <p:cNvPr id="5" name="ノート プレースホルダー 4"/>
          <p:cNvSpPr>
            <a:spLocks noGrp="1"/>
          </p:cNvSpPr>
          <p:nvPr>
            <p:ph type="body" sz="quarter" idx="3"/>
          </p:nvPr>
        </p:nvSpPr>
        <p:spPr>
          <a:xfrm>
            <a:off x="680239" y="4720986"/>
            <a:ext cx="5446723" cy="4473102"/>
          </a:xfrm>
          <a:prstGeom prst="rect">
            <a:avLst/>
          </a:prstGeom>
        </p:spPr>
        <p:txBody>
          <a:bodyPr vert="horz" lIns="92224" tIns="46113" rIns="92224" bIns="46113"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2" y="9440372"/>
            <a:ext cx="2950375" cy="497366"/>
          </a:xfrm>
          <a:prstGeom prst="rect">
            <a:avLst/>
          </a:prstGeom>
        </p:spPr>
        <p:txBody>
          <a:bodyPr vert="horz" lIns="92224" tIns="46113" rIns="92224" bIns="46113" rtlCol="0" anchor="b"/>
          <a:lstStyle>
            <a:lvl1pPr algn="l" eaLnBrk="1" fontAlgn="auto" hangingPunct="1">
              <a:spcBef>
                <a:spcPts val="0"/>
              </a:spcBef>
              <a:spcAft>
                <a:spcPts val="0"/>
              </a:spcAft>
              <a:defRPr sz="1300">
                <a:latin typeface="+mn-lt"/>
                <a:ea typeface="+mn-ea"/>
              </a:defRPr>
            </a:lvl1pPr>
          </a:lstStyle>
          <a:p>
            <a:pPr>
              <a:defRPr/>
            </a:pPr>
            <a:endParaRPr lang="ja-JP" altLang="en-US" dirty="0"/>
          </a:p>
        </p:txBody>
      </p:sp>
      <p:sp>
        <p:nvSpPr>
          <p:cNvPr id="7" name="スライド番号プレースホルダー 6"/>
          <p:cNvSpPr>
            <a:spLocks noGrp="1"/>
          </p:cNvSpPr>
          <p:nvPr>
            <p:ph type="sldNum" sz="quarter" idx="5"/>
          </p:nvPr>
        </p:nvSpPr>
        <p:spPr>
          <a:xfrm>
            <a:off x="3855221" y="9440372"/>
            <a:ext cx="2950374" cy="497366"/>
          </a:xfrm>
          <a:prstGeom prst="rect">
            <a:avLst/>
          </a:prstGeom>
        </p:spPr>
        <p:txBody>
          <a:bodyPr vert="horz" lIns="92224" tIns="46113" rIns="92224" bIns="46113" rtlCol="0" anchor="b"/>
          <a:lstStyle>
            <a:lvl1pPr algn="r" eaLnBrk="1" fontAlgn="auto" hangingPunct="1">
              <a:spcBef>
                <a:spcPts val="0"/>
              </a:spcBef>
              <a:spcAft>
                <a:spcPts val="0"/>
              </a:spcAft>
              <a:defRPr sz="1300">
                <a:latin typeface="+mn-lt"/>
                <a:ea typeface="+mn-ea"/>
              </a:defRPr>
            </a:lvl1pPr>
          </a:lstStyle>
          <a:p>
            <a:pPr>
              <a:defRPr/>
            </a:pPr>
            <a:fld id="{9AE3D2EF-E1DA-43A1-AAB5-1C750E1C4922}" type="slidenum">
              <a:rPr lang="ja-JP" altLang="en-US"/>
              <a:pPr>
                <a:defRPr/>
              </a:pPr>
              <a:t>‹#›</a:t>
            </a:fld>
            <a:endParaRPr lang="ja-JP" altLang="en-US" dirty="0"/>
          </a:p>
        </p:txBody>
      </p:sp>
    </p:spTree>
    <p:extLst>
      <p:ext uri="{BB962C8B-B14F-4D97-AF65-F5344CB8AC3E}">
        <p14:creationId xmlns:p14="http://schemas.microsoft.com/office/powerpoint/2010/main" val="692927990"/>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58565" y="1052736"/>
            <a:ext cx="8420100" cy="1470025"/>
          </a:xfrm>
          <a:prstGeom prst="rect">
            <a:avLst/>
          </a:prstGeom>
        </p:spPr>
        <p:txBody>
          <a:bodyPr/>
          <a:lstStyle>
            <a:lvl1pPr>
              <a:defRPr>
                <a:latin typeface="メイリオ" panose="020B0604030504040204" pitchFamily="50" charset="-128"/>
                <a:ea typeface="メイリオ" panose="020B0604030504040204" pitchFamily="50" charset="-128"/>
              </a:defRPr>
            </a:lvl1pPr>
          </a:lstStyle>
          <a:p>
            <a:r>
              <a:rPr lang="ja-JP" altLang="en-US" smtClean="0"/>
              <a:t>マスター タイトルの書式設定</a:t>
            </a:r>
            <a:endParaRPr lang="ja-JP" altLang="en-US"/>
          </a:p>
        </p:txBody>
      </p:sp>
      <p:sp>
        <p:nvSpPr>
          <p:cNvPr id="7" name="正方形/長方形 6"/>
          <p:cNvSpPr/>
          <p:nvPr userDrawn="1"/>
        </p:nvSpPr>
        <p:spPr>
          <a:xfrm>
            <a:off x="9202" y="2303161"/>
            <a:ext cx="9912350" cy="45719"/>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Tree>
    <p:extLst>
      <p:ext uri="{BB962C8B-B14F-4D97-AF65-F5344CB8AC3E}">
        <p14:creationId xmlns:p14="http://schemas.microsoft.com/office/powerpoint/2010/main" val="53177583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130A507-E35D-440C-89A6-617C22B0E07C}" type="datetimeFigureOut">
              <a:rPr kumimoji="1" lang="ja-JP" altLang="en-US" smtClean="0"/>
              <a:pPr/>
              <a:t>2024/12/27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44285305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130A507-E35D-440C-89A6-617C22B0E07C}" type="datetimeFigureOut">
              <a:rPr kumimoji="1" lang="ja-JP" altLang="en-US" smtClean="0"/>
              <a:pPr/>
              <a:t>2024/12/27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49953518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130A507-E35D-440C-89A6-617C22B0E07C}" type="datetimeFigureOut">
              <a:rPr kumimoji="1" lang="ja-JP" altLang="en-US" smtClean="0"/>
              <a:pPr/>
              <a:t>2024/12/27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264350015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8"/>
            <a:ext cx="65341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130A507-E35D-440C-89A6-617C22B0E07C}" type="datetimeFigureOut">
              <a:rPr kumimoji="1" lang="ja-JP" altLang="en-US" smtClean="0"/>
              <a:pPr/>
              <a:t>2024/12/27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379146987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4" name="正方形/長方形 3"/>
          <p:cNvSpPr/>
          <p:nvPr userDrawn="1"/>
        </p:nvSpPr>
        <p:spPr>
          <a:xfrm>
            <a:off x="-6350" y="539750"/>
            <a:ext cx="9912350" cy="7143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2" name="タイトル 1"/>
          <p:cNvSpPr>
            <a:spLocks noGrp="1"/>
          </p:cNvSpPr>
          <p:nvPr>
            <p:ph type="title"/>
          </p:nvPr>
        </p:nvSpPr>
        <p:spPr>
          <a:xfrm>
            <a:off x="128464" y="39688"/>
            <a:ext cx="8915400" cy="500062"/>
          </a:xfrm>
          <a:prstGeom prst="rect">
            <a:avLst/>
          </a:prstGeom>
        </p:spPr>
        <p:txBody>
          <a:bodyPr/>
          <a:lstStyle>
            <a:lvl1pPr algn="l">
              <a:defRPr sz="1800">
                <a:latin typeface="メイリオ" panose="020B0604030504040204" pitchFamily="50" charset="-128"/>
                <a:ea typeface="メイリオ" panose="020B0604030504040204" pitchFamily="50" charset="-128"/>
              </a:defRPr>
            </a:lvl1pPr>
          </a:lstStyle>
          <a:p>
            <a:r>
              <a:rPr lang="ja-JP" altLang="en-US" dirty="0" smtClean="0"/>
              <a:t>マスター タイトルの書式設定</a:t>
            </a:r>
            <a:endParaRPr lang="ja-JP" altLang="en-US" dirty="0"/>
          </a:p>
        </p:txBody>
      </p:sp>
      <p:sp>
        <p:nvSpPr>
          <p:cNvPr id="7" name="スライド番号プレースホルダー 5"/>
          <p:cNvSpPr>
            <a:spLocks noGrp="1"/>
          </p:cNvSpPr>
          <p:nvPr>
            <p:ph type="sldNum" sz="quarter" idx="12"/>
          </p:nvPr>
        </p:nvSpPr>
        <p:spPr>
          <a:xfrm>
            <a:off x="8337376" y="6488697"/>
            <a:ext cx="1043563" cy="365125"/>
          </a:xfrm>
          <a:prstGeom prst="rect">
            <a:avLst/>
          </a:prstGeom>
        </p:spPr>
        <p:txBody>
          <a:bodyPr/>
          <a:lstStyle>
            <a:lvl1pPr algn="r" eaLnBrk="1" fontAlgn="auto" hangingPunct="1">
              <a:spcBef>
                <a:spcPts val="0"/>
              </a:spcBef>
              <a:spcAft>
                <a:spcPts val="0"/>
              </a:spcAft>
              <a:defRPr>
                <a:solidFill>
                  <a:prstClr val="black">
                    <a:tint val="75000"/>
                  </a:prstClr>
                </a:solidFill>
                <a:latin typeface="メイリオ" panose="020B0604030504040204" pitchFamily="50" charset="-128"/>
                <a:ea typeface="メイリオ" panose="020B0604030504040204" pitchFamily="50" charset="-128"/>
              </a:defRPr>
            </a:lvl1pPr>
          </a:lstStyle>
          <a:p>
            <a:pPr>
              <a:defRPr/>
            </a:pPr>
            <a:fld id="{CA8D4A6D-85F2-41B7-A27E-54BD60322951}" type="slidenum">
              <a:rPr lang="ja-JP" altLang="en-US" smtClean="0"/>
              <a:pPr>
                <a:defRPr/>
              </a:pPr>
              <a:t>‹#›</a:t>
            </a:fld>
            <a:endParaRPr lang="ja-JP" altLang="en-US" dirty="0"/>
          </a:p>
        </p:txBody>
      </p:sp>
    </p:spTree>
    <p:extLst>
      <p:ext uri="{BB962C8B-B14F-4D97-AF65-F5344CB8AC3E}">
        <p14:creationId xmlns:p14="http://schemas.microsoft.com/office/powerpoint/2010/main" val="429229091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130A507-E35D-440C-89A6-617C22B0E07C}" type="datetimeFigureOut">
              <a:rPr kumimoji="1" lang="ja-JP" altLang="en-US" smtClean="0"/>
              <a:pPr/>
              <a:t>2024/12/27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5797191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130A507-E35D-440C-89A6-617C22B0E07C}" type="datetimeFigureOut">
              <a:rPr kumimoji="1" lang="ja-JP" altLang="en-US" smtClean="0"/>
              <a:pPr/>
              <a:t>2024/12/27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23259781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130A507-E35D-440C-89A6-617C22B0E07C}" type="datetimeFigureOut">
              <a:rPr kumimoji="1" lang="ja-JP" altLang="en-US" smtClean="0"/>
              <a:pPr/>
              <a:t>2024/12/27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379972432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130A507-E35D-440C-89A6-617C22B0E07C}" type="datetimeFigureOut">
              <a:rPr kumimoji="1" lang="ja-JP" altLang="en-US" smtClean="0"/>
              <a:pPr/>
              <a:t>2024/12/27</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16461501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130A507-E35D-440C-89A6-617C22B0E07C}" type="datetimeFigureOut">
              <a:rPr kumimoji="1" lang="ja-JP" altLang="en-US" smtClean="0"/>
              <a:pPr/>
              <a:t>2024/12/27</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1485517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130A507-E35D-440C-89A6-617C22B0E07C}" type="datetimeFigureOut">
              <a:rPr kumimoji="1" lang="ja-JP" altLang="en-US" smtClean="0"/>
              <a:pPr/>
              <a:t>2024/12/27</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97712828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130A507-E35D-440C-89A6-617C22B0E07C}" type="datetimeFigureOut">
              <a:rPr kumimoji="1" lang="ja-JP" altLang="en-US" smtClean="0"/>
              <a:pPr/>
              <a:t>2024/12/27</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394388527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1" r:id="rId1"/>
    <p:sldLayoutId id="2147483752" r:id="rId2"/>
  </p:sldLayoutIdLst>
  <p:timing>
    <p:tnLst>
      <p:par>
        <p:cTn id="1" dur="indefinite" restart="never" nodeType="tmRoot"/>
      </p:par>
    </p:tnLst>
  </p:timing>
  <p:hf hdr="0" ftr="0" dt="0"/>
  <p:txStyles>
    <p:titleStyle>
      <a:lvl1pPr algn="ctr" rtl="0" eaLnBrk="0" fontAlgn="base" hangingPunct="0">
        <a:spcBef>
          <a:spcPct val="0"/>
        </a:spcBef>
        <a:spcAft>
          <a:spcPct val="0"/>
        </a:spcAft>
        <a:defRPr kumimoji="1" sz="4400" kern="1200">
          <a:solidFill>
            <a:schemeClr val="tx1"/>
          </a:solidFill>
          <a:latin typeface="メイリオ" panose="020B0604030504040204" pitchFamily="50" charset="-128"/>
          <a:ea typeface="メイリオ" panose="020B0604030504040204" pitchFamily="50" charset="-128"/>
          <a:cs typeface="+mj-cs"/>
        </a:defRPr>
      </a:lvl1pPr>
      <a:lvl2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2pPr>
      <a:lvl3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3pPr>
      <a:lvl4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4pPr>
      <a:lvl5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5pPr>
      <a:lvl6pPr marL="4572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6pPr>
      <a:lvl7pPr marL="9144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7pPr>
      <a:lvl8pPr marL="13716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8pPr>
      <a:lvl9pPr marL="18288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メイリオ" panose="020B0604030504040204" pitchFamily="50" charset="-128"/>
          <a:ea typeface="メイリオ" panose="020B0604030504040204" pitchFamily="50"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0"/>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30A507-E35D-440C-89A6-617C22B0E07C}" type="datetimeFigureOut">
              <a:rPr kumimoji="1" lang="ja-JP" altLang="en-US" smtClean="0"/>
              <a:pPr/>
              <a:t>2024/12/27</a:t>
            </a:fld>
            <a:endParaRPr kumimoji="1" lang="ja-JP" altLang="en-US" dirty="0"/>
          </a:p>
        </p:txBody>
      </p:sp>
      <p:sp>
        <p:nvSpPr>
          <p:cNvPr id="5" name="フッター プレースホルダー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3325747622"/>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timing>
    <p:tnLst>
      <p:par>
        <p:cTn id="1" dur="indefinite" restart="never" nodeType="tmRoot"/>
      </p:par>
    </p:tnLst>
  </p:timing>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b="1" dirty="0" smtClean="0">
                <a:latin typeface="+mn-ea"/>
                <a:ea typeface="+mn-ea"/>
              </a:rPr>
              <a:t>１．調査の基礎となる技術</a:t>
            </a:r>
            <a:endParaRPr kumimoji="1" lang="ja-JP" altLang="en-US" sz="2000" b="1" dirty="0">
              <a:latin typeface="+mn-ea"/>
              <a:ea typeface="+mn-ea"/>
            </a:endParaRPr>
          </a:p>
        </p:txBody>
      </p:sp>
      <p:sp>
        <p:nvSpPr>
          <p:cNvPr id="5" name="テキスト ボックス 4"/>
          <p:cNvSpPr txBox="1"/>
          <p:nvPr/>
        </p:nvSpPr>
        <p:spPr>
          <a:xfrm>
            <a:off x="128588" y="764704"/>
            <a:ext cx="9648825" cy="5904656"/>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smtClean="0">
                <a:latin typeface="+mn-ea"/>
                <a:ea typeface="+mn-ea"/>
              </a:rPr>
              <a:t>【</a:t>
            </a:r>
            <a:r>
              <a:rPr lang="ja-JP" altLang="en-US" sz="1600" dirty="0" smtClean="0">
                <a:latin typeface="+mn-ea"/>
                <a:ea typeface="+mn-ea"/>
              </a:rPr>
              <a:t>概要</a:t>
            </a:r>
            <a:r>
              <a:rPr lang="en-US" altLang="ja-JP" sz="1600" dirty="0" smtClean="0">
                <a:latin typeface="+mn-ea"/>
                <a:ea typeface="+mn-ea"/>
              </a:rPr>
              <a:t>】</a:t>
            </a:r>
            <a:endParaRPr lang="en-US" altLang="ja-JP" sz="1600" dirty="0">
              <a:latin typeface="+mn-ea"/>
              <a:ea typeface="+mn-ea"/>
            </a:endParaRPr>
          </a:p>
        </p:txBody>
      </p:sp>
      <p:sp>
        <p:nvSpPr>
          <p:cNvPr id="9" name="テキスト ボックス 8"/>
          <p:cNvSpPr txBox="1"/>
          <p:nvPr/>
        </p:nvSpPr>
        <p:spPr>
          <a:xfrm>
            <a:off x="1568624" y="5517232"/>
            <a:ext cx="9577064" cy="936104"/>
          </a:xfrm>
          <a:prstGeom prst="rect">
            <a:avLst/>
          </a:prstGeom>
          <a:noFill/>
          <a:ln w="3175">
            <a:noFill/>
            <a:prstDash val="sysDash"/>
          </a:ln>
          <a:effectLst/>
        </p:spPr>
        <p:txBody>
          <a:bodyPr wrap="square" rtlCol="0" anchor="t">
            <a:noAutofit/>
          </a:bodyPr>
          <a:lstStyle/>
          <a:p>
            <a:r>
              <a:rPr lang="en-US" altLang="ja-JP" b="1" dirty="0" smtClean="0">
                <a:solidFill>
                  <a:srgbClr val="0070C0"/>
                </a:solidFill>
                <a:latin typeface="+mn-ea"/>
              </a:rPr>
              <a:t>【</a:t>
            </a:r>
            <a:r>
              <a:rPr lang="ja-JP" altLang="en-US" b="1" dirty="0" smtClean="0">
                <a:solidFill>
                  <a:srgbClr val="0070C0"/>
                </a:solidFill>
                <a:latin typeface="+mn-ea"/>
              </a:rPr>
              <a:t>記入上の注意</a:t>
            </a:r>
            <a:r>
              <a:rPr lang="en-US" altLang="ja-JP" b="1" dirty="0" smtClean="0">
                <a:solidFill>
                  <a:srgbClr val="0070C0"/>
                </a:solidFill>
                <a:latin typeface="+mn-ea"/>
              </a:rPr>
              <a:t>】</a:t>
            </a:r>
          </a:p>
          <a:p>
            <a:pPr marL="285750" indent="-285750">
              <a:buFont typeface="Arial" panose="020B0604020202020204" pitchFamily="34" charset="0"/>
              <a:buChar char="•"/>
            </a:pPr>
            <a:r>
              <a:rPr lang="ja-JP" altLang="en-US" sz="1600" dirty="0" smtClean="0">
                <a:solidFill>
                  <a:srgbClr val="0070C0"/>
                </a:solidFill>
                <a:latin typeface="+mn-ea"/>
              </a:rPr>
              <a:t>技術の新規性や既存技術との優位性などの特徴を記載してください。</a:t>
            </a:r>
            <a:endParaRPr lang="en-US" altLang="ja-JP" sz="1600" dirty="0" smtClean="0">
              <a:solidFill>
                <a:srgbClr val="0070C0"/>
              </a:solidFill>
              <a:latin typeface="+mn-ea"/>
            </a:endParaRPr>
          </a:p>
          <a:p>
            <a:pPr marL="285750" indent="-285750">
              <a:buFont typeface="Arial" panose="020B0604020202020204" pitchFamily="34" charset="0"/>
              <a:buChar char="•"/>
            </a:pPr>
            <a:r>
              <a:rPr lang="ja-JP" altLang="en-US" sz="1600" dirty="0">
                <a:solidFill>
                  <a:srgbClr val="0070C0"/>
                </a:solidFill>
                <a:latin typeface="+mn-ea"/>
              </a:rPr>
              <a:t>図表（写真</a:t>
            </a:r>
            <a:r>
              <a:rPr lang="ja-JP" altLang="en-US" sz="1600" dirty="0" smtClean="0">
                <a:solidFill>
                  <a:srgbClr val="0070C0"/>
                </a:solidFill>
                <a:latin typeface="+mn-ea"/>
              </a:rPr>
              <a:t>、グラフ</a:t>
            </a:r>
            <a:r>
              <a:rPr lang="ja-JP" altLang="en-US" sz="1600" dirty="0">
                <a:solidFill>
                  <a:srgbClr val="0070C0"/>
                </a:solidFill>
                <a:latin typeface="+mn-ea"/>
              </a:rPr>
              <a:t>、線表等）などを用い、ヴィジュアルに</a:t>
            </a:r>
            <a:r>
              <a:rPr lang="ja-JP" altLang="en-US" sz="1600" dirty="0" smtClean="0">
                <a:solidFill>
                  <a:srgbClr val="0070C0"/>
                </a:solidFill>
                <a:latin typeface="+mn-ea"/>
              </a:rPr>
              <a:t>表現してください。</a:t>
            </a:r>
            <a:endParaRPr lang="en-US" altLang="ja-JP" sz="1600" dirty="0" smtClean="0">
              <a:solidFill>
                <a:srgbClr val="0070C0"/>
              </a:solidFill>
              <a:latin typeface="+mn-ea"/>
            </a:endParaRPr>
          </a:p>
          <a:p>
            <a:pPr marL="285750" indent="-285750">
              <a:buFont typeface="Arial" panose="020B0604020202020204" pitchFamily="34" charset="0"/>
              <a:buChar char="•"/>
            </a:pPr>
            <a:r>
              <a:rPr lang="ja-JP" altLang="en-US" sz="1600" dirty="0">
                <a:solidFill>
                  <a:srgbClr val="0070C0"/>
                </a:solidFill>
                <a:latin typeface="+mn-ea"/>
              </a:rPr>
              <a:t>説明は、可能な限り具体的・</a:t>
            </a:r>
            <a:r>
              <a:rPr lang="ja-JP" altLang="en-US" sz="1600" dirty="0" smtClean="0">
                <a:solidFill>
                  <a:srgbClr val="0070C0"/>
                </a:solidFill>
                <a:latin typeface="+mn-ea"/>
              </a:rPr>
              <a:t>定量的にしてください。</a:t>
            </a:r>
            <a:endParaRPr lang="en-US" altLang="ja-JP" sz="1600" dirty="0" smtClean="0">
              <a:solidFill>
                <a:srgbClr val="0070C0"/>
              </a:solidFill>
              <a:latin typeface="+mn-ea"/>
            </a:endParaRPr>
          </a:p>
        </p:txBody>
      </p:sp>
      <p:sp>
        <p:nvSpPr>
          <p:cNvPr id="10" name="テキスト ボックス 9"/>
          <p:cNvSpPr txBox="1"/>
          <p:nvPr/>
        </p:nvSpPr>
        <p:spPr>
          <a:xfrm>
            <a:off x="4057609" y="68530"/>
            <a:ext cx="4176464" cy="392559"/>
          </a:xfrm>
          <a:prstGeom prst="rect">
            <a:avLst/>
          </a:prstGeom>
          <a:solidFill>
            <a:schemeClr val="accent5">
              <a:lumMod val="20000"/>
              <a:lumOff val="80000"/>
            </a:schemeClr>
          </a:solidFill>
          <a:ln w="3175">
            <a:solidFill>
              <a:srgbClr val="0070C0"/>
            </a:solidFill>
            <a:prstDash val="sysDash"/>
          </a:ln>
          <a:effectLst/>
        </p:spPr>
        <p:txBody>
          <a:bodyPr wrap="square" rtlCol="0" anchor="t">
            <a:noAutofit/>
          </a:bodyPr>
          <a:lstStyle/>
          <a:p>
            <a:r>
              <a:rPr lang="en-US" altLang="ja-JP" sz="1200" b="1" dirty="0" smtClean="0">
                <a:solidFill>
                  <a:srgbClr val="0070C0"/>
                </a:solidFill>
                <a:latin typeface="+mn-ea"/>
              </a:rPr>
              <a:t>【</a:t>
            </a:r>
            <a:r>
              <a:rPr lang="ja-JP" altLang="en-US" sz="1200" b="1" dirty="0" smtClean="0">
                <a:solidFill>
                  <a:srgbClr val="0070C0"/>
                </a:solidFill>
                <a:latin typeface="+mn-ea"/>
              </a:rPr>
              <a:t>提出時の注意事項</a:t>
            </a:r>
            <a:r>
              <a:rPr lang="en-US" altLang="ja-JP" sz="1200" b="1" dirty="0" smtClean="0">
                <a:solidFill>
                  <a:srgbClr val="0070C0"/>
                </a:solidFill>
                <a:latin typeface="+mn-ea"/>
              </a:rPr>
              <a:t>】</a:t>
            </a:r>
            <a:endParaRPr lang="en-US" altLang="ja-JP" sz="1100" dirty="0" smtClean="0">
              <a:solidFill>
                <a:srgbClr val="0070C0"/>
              </a:solidFill>
              <a:latin typeface="+mn-ea"/>
            </a:endParaRPr>
          </a:p>
          <a:p>
            <a:r>
              <a:rPr lang="ja-JP" altLang="en-US" sz="1100" dirty="0" smtClean="0">
                <a:solidFill>
                  <a:srgbClr val="0070C0"/>
                </a:solidFill>
                <a:latin typeface="+mn-ea"/>
              </a:rPr>
              <a:t>・　本書式の</a:t>
            </a:r>
            <a:r>
              <a:rPr lang="en-US" altLang="ja-JP" sz="1100" dirty="0">
                <a:solidFill>
                  <a:srgbClr val="0070C0"/>
                </a:solidFill>
                <a:latin typeface="+mn-ea"/>
              </a:rPr>
              <a:t>【</a:t>
            </a:r>
            <a:r>
              <a:rPr lang="ja-JP" altLang="en-US" sz="1100" dirty="0" smtClean="0">
                <a:solidFill>
                  <a:srgbClr val="0070C0"/>
                </a:solidFill>
                <a:latin typeface="+mn-ea"/>
              </a:rPr>
              <a:t>注意</a:t>
            </a:r>
            <a:r>
              <a:rPr lang="en-US" altLang="ja-JP" sz="1100" dirty="0" smtClean="0">
                <a:solidFill>
                  <a:srgbClr val="0070C0"/>
                </a:solidFill>
                <a:latin typeface="+mn-ea"/>
              </a:rPr>
              <a:t>】</a:t>
            </a:r>
            <a:r>
              <a:rPr lang="ja-JP" altLang="en-US" sz="1100" dirty="0" smtClean="0">
                <a:solidFill>
                  <a:srgbClr val="0070C0"/>
                </a:solidFill>
                <a:latin typeface="+mn-ea"/>
              </a:rPr>
              <a:t>等、「青字」は、削除の上で、ご提出ください。</a:t>
            </a:r>
            <a:endParaRPr lang="en-US" altLang="ja-JP" sz="1100" dirty="0" smtClean="0">
              <a:solidFill>
                <a:srgbClr val="0070C0"/>
              </a:solidFill>
              <a:latin typeface="+mn-ea"/>
            </a:endParaRPr>
          </a:p>
        </p:txBody>
      </p:sp>
      <p:sp>
        <p:nvSpPr>
          <p:cNvPr id="4" name="正方形/長方形 3"/>
          <p:cNvSpPr/>
          <p:nvPr/>
        </p:nvSpPr>
        <p:spPr>
          <a:xfrm>
            <a:off x="8464580" y="68530"/>
            <a:ext cx="1441420" cy="307777"/>
          </a:xfrm>
          <a:prstGeom prst="rect">
            <a:avLst/>
          </a:prstGeom>
        </p:spPr>
        <p:txBody>
          <a:bodyPr wrap="none">
            <a:spAutoFit/>
          </a:bodyPr>
          <a:lstStyle/>
          <a:p>
            <a:r>
              <a:rPr lang="ja-JP" altLang="en-US" sz="1400" dirty="0"/>
              <a:t>様式</a:t>
            </a:r>
            <a:r>
              <a:rPr lang="ja-JP" altLang="en-US" sz="1400" dirty="0" smtClean="0"/>
              <a:t>第１－１号</a:t>
            </a:r>
            <a:endParaRPr lang="ja-JP" altLang="en-US" sz="1400" dirty="0"/>
          </a:p>
        </p:txBody>
      </p:sp>
    </p:spTree>
    <p:extLst>
      <p:ext uri="{BB962C8B-B14F-4D97-AF65-F5344CB8AC3E}">
        <p14:creationId xmlns:p14="http://schemas.microsoft.com/office/powerpoint/2010/main" val="19178551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b="1" dirty="0">
                <a:latin typeface="+mn-ea"/>
                <a:ea typeface="+mn-ea"/>
              </a:rPr>
              <a:t>２</a:t>
            </a:r>
            <a:r>
              <a:rPr lang="ja-JP" altLang="en-US" sz="2000" b="1" dirty="0" smtClean="0">
                <a:latin typeface="+mn-ea"/>
                <a:ea typeface="+mn-ea"/>
              </a:rPr>
              <a:t>．事業化計画詳細</a:t>
            </a:r>
            <a:endParaRPr kumimoji="1" lang="ja-JP" altLang="en-US" sz="2000" b="1" dirty="0">
              <a:latin typeface="+mn-ea"/>
              <a:ea typeface="+mn-ea"/>
            </a:endParaRPr>
          </a:p>
        </p:txBody>
      </p:sp>
      <p:sp>
        <p:nvSpPr>
          <p:cNvPr id="10" name="テキスト ボックス 9"/>
          <p:cNvSpPr txBox="1"/>
          <p:nvPr/>
        </p:nvSpPr>
        <p:spPr>
          <a:xfrm>
            <a:off x="4057609" y="68530"/>
            <a:ext cx="4176464" cy="392559"/>
          </a:xfrm>
          <a:prstGeom prst="rect">
            <a:avLst/>
          </a:prstGeom>
          <a:solidFill>
            <a:schemeClr val="accent5">
              <a:lumMod val="20000"/>
              <a:lumOff val="80000"/>
            </a:schemeClr>
          </a:solidFill>
          <a:ln w="3175">
            <a:solidFill>
              <a:srgbClr val="0070C0"/>
            </a:solidFill>
            <a:prstDash val="sysDash"/>
          </a:ln>
          <a:effectLst/>
        </p:spPr>
        <p:txBody>
          <a:bodyPr wrap="square" rtlCol="0" anchor="t">
            <a:noAutofit/>
          </a:bodyPr>
          <a:lstStyle/>
          <a:p>
            <a:r>
              <a:rPr lang="en-US" altLang="ja-JP" sz="1200" b="1" dirty="0" smtClean="0">
                <a:solidFill>
                  <a:srgbClr val="0070C0"/>
                </a:solidFill>
                <a:latin typeface="+mn-ea"/>
              </a:rPr>
              <a:t>【</a:t>
            </a:r>
            <a:r>
              <a:rPr lang="ja-JP" altLang="en-US" sz="1200" b="1" dirty="0" smtClean="0">
                <a:solidFill>
                  <a:srgbClr val="0070C0"/>
                </a:solidFill>
                <a:latin typeface="+mn-ea"/>
              </a:rPr>
              <a:t>提出時の注意事項</a:t>
            </a:r>
            <a:r>
              <a:rPr lang="en-US" altLang="ja-JP" sz="1200" b="1" dirty="0" smtClean="0">
                <a:solidFill>
                  <a:srgbClr val="0070C0"/>
                </a:solidFill>
                <a:latin typeface="+mn-ea"/>
              </a:rPr>
              <a:t>】</a:t>
            </a:r>
            <a:endParaRPr lang="en-US" altLang="ja-JP" sz="1100" dirty="0" smtClean="0">
              <a:solidFill>
                <a:srgbClr val="0070C0"/>
              </a:solidFill>
              <a:latin typeface="+mn-ea"/>
            </a:endParaRPr>
          </a:p>
          <a:p>
            <a:r>
              <a:rPr lang="ja-JP" altLang="en-US" sz="1100" dirty="0" smtClean="0">
                <a:solidFill>
                  <a:srgbClr val="0070C0"/>
                </a:solidFill>
                <a:latin typeface="+mn-ea"/>
              </a:rPr>
              <a:t>・　本書式の</a:t>
            </a:r>
            <a:r>
              <a:rPr lang="en-US" altLang="ja-JP" sz="1100" dirty="0">
                <a:solidFill>
                  <a:srgbClr val="0070C0"/>
                </a:solidFill>
                <a:latin typeface="+mn-ea"/>
              </a:rPr>
              <a:t>【</a:t>
            </a:r>
            <a:r>
              <a:rPr lang="ja-JP" altLang="en-US" sz="1100" dirty="0" smtClean="0">
                <a:solidFill>
                  <a:srgbClr val="0070C0"/>
                </a:solidFill>
                <a:latin typeface="+mn-ea"/>
              </a:rPr>
              <a:t>注意</a:t>
            </a:r>
            <a:r>
              <a:rPr lang="en-US" altLang="ja-JP" sz="1100" dirty="0" smtClean="0">
                <a:solidFill>
                  <a:srgbClr val="0070C0"/>
                </a:solidFill>
                <a:latin typeface="+mn-ea"/>
              </a:rPr>
              <a:t>】</a:t>
            </a:r>
            <a:r>
              <a:rPr lang="ja-JP" altLang="en-US" sz="1100" dirty="0" smtClean="0">
                <a:solidFill>
                  <a:srgbClr val="0070C0"/>
                </a:solidFill>
                <a:latin typeface="+mn-ea"/>
              </a:rPr>
              <a:t>等、「青字」は、削除の上</a:t>
            </a:r>
            <a:r>
              <a:rPr lang="ja-JP" altLang="en-US" sz="1100" smtClean="0">
                <a:solidFill>
                  <a:srgbClr val="0070C0"/>
                </a:solidFill>
                <a:latin typeface="+mn-ea"/>
              </a:rPr>
              <a:t>で、ご提出</a:t>
            </a:r>
            <a:r>
              <a:rPr lang="ja-JP" altLang="en-US" sz="1100" dirty="0" smtClean="0">
                <a:solidFill>
                  <a:srgbClr val="0070C0"/>
                </a:solidFill>
                <a:latin typeface="+mn-ea"/>
              </a:rPr>
              <a:t>ください。</a:t>
            </a:r>
            <a:endParaRPr lang="en-US" altLang="ja-JP" sz="1100" dirty="0" smtClean="0">
              <a:solidFill>
                <a:srgbClr val="0070C0"/>
              </a:solidFill>
              <a:latin typeface="+mn-ea"/>
            </a:endParaRPr>
          </a:p>
        </p:txBody>
      </p:sp>
      <p:sp>
        <p:nvSpPr>
          <p:cNvPr id="11" name="テキスト ボックス 10"/>
          <p:cNvSpPr txBox="1"/>
          <p:nvPr/>
        </p:nvSpPr>
        <p:spPr>
          <a:xfrm>
            <a:off x="99674" y="764704"/>
            <a:ext cx="9648825" cy="5904656"/>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ja-JP" altLang="en-US" sz="1600" dirty="0">
                <a:latin typeface="+mn-ea"/>
                <a:ea typeface="+mn-ea"/>
              </a:rPr>
              <a:t>１</a:t>
            </a:r>
            <a:r>
              <a:rPr lang="ja-JP" altLang="en-US" sz="1600" dirty="0" smtClean="0">
                <a:latin typeface="+mn-ea"/>
                <a:ea typeface="+mn-ea"/>
              </a:rPr>
              <a:t>．製品・サービス等の概要案</a:t>
            </a:r>
            <a:endParaRPr lang="en-US" altLang="ja-JP" sz="1600" dirty="0" smtClean="0">
              <a:latin typeface="+mn-ea"/>
              <a:ea typeface="+mn-ea"/>
            </a:endParaRPr>
          </a:p>
          <a:p>
            <a:pPr eaLnBrk="1" fontAlgn="auto" hangingPunct="1">
              <a:spcBef>
                <a:spcPts val="0"/>
              </a:spcBef>
              <a:spcAft>
                <a:spcPts val="0"/>
              </a:spcAft>
              <a:defRPr/>
            </a:pPr>
            <a:endParaRPr lang="en-US" altLang="ja-JP" sz="1600" dirty="0" smtClean="0">
              <a:latin typeface="+mn-ea"/>
              <a:ea typeface="+mn-ea"/>
            </a:endParaRPr>
          </a:p>
          <a:p>
            <a:pPr eaLnBrk="1" fontAlgn="auto" hangingPunct="1">
              <a:spcBef>
                <a:spcPts val="0"/>
              </a:spcBef>
              <a:spcAft>
                <a:spcPts val="0"/>
              </a:spcAft>
              <a:defRPr/>
            </a:pPr>
            <a:r>
              <a:rPr lang="ja-JP" altLang="en-US" sz="1600" dirty="0" smtClean="0">
                <a:latin typeface="+mn-ea"/>
                <a:ea typeface="+mn-ea"/>
              </a:rPr>
              <a:t>２．把握している市場ニーズ・想定ユーザー</a:t>
            </a:r>
            <a:endParaRPr lang="en-US" altLang="ja-JP" sz="1600" dirty="0" smtClean="0">
              <a:latin typeface="+mn-ea"/>
              <a:ea typeface="+mn-ea"/>
            </a:endParaRPr>
          </a:p>
          <a:p>
            <a:pPr eaLnBrk="1" fontAlgn="auto" hangingPunct="1">
              <a:spcBef>
                <a:spcPts val="0"/>
              </a:spcBef>
              <a:spcAft>
                <a:spcPts val="0"/>
              </a:spcAft>
              <a:defRPr/>
            </a:pPr>
            <a:endParaRPr lang="en-US" altLang="ja-JP" sz="1600" dirty="0" smtClean="0">
              <a:latin typeface="+mn-ea"/>
              <a:ea typeface="+mn-ea"/>
            </a:endParaRPr>
          </a:p>
          <a:p>
            <a:pPr eaLnBrk="1" fontAlgn="auto" hangingPunct="1">
              <a:spcBef>
                <a:spcPts val="0"/>
              </a:spcBef>
              <a:spcAft>
                <a:spcPts val="0"/>
              </a:spcAft>
              <a:defRPr/>
            </a:pPr>
            <a:r>
              <a:rPr lang="ja-JP" altLang="en-US" sz="1600" dirty="0" smtClean="0">
                <a:latin typeface="+mn-ea"/>
                <a:ea typeface="+mn-ea"/>
              </a:rPr>
              <a:t>３．スケジュール</a:t>
            </a:r>
            <a:endParaRPr lang="en-US" altLang="ja-JP" sz="1600" dirty="0" smtClean="0">
              <a:latin typeface="+mn-ea"/>
              <a:ea typeface="+mn-ea"/>
            </a:endParaRPr>
          </a:p>
          <a:p>
            <a:pPr eaLnBrk="1" fontAlgn="auto" hangingPunct="1">
              <a:spcBef>
                <a:spcPts val="0"/>
              </a:spcBef>
              <a:spcAft>
                <a:spcPts val="0"/>
              </a:spcAft>
              <a:defRPr/>
            </a:pPr>
            <a:endParaRPr lang="en-US" altLang="ja-JP" sz="1600" dirty="0">
              <a:latin typeface="+mn-ea"/>
              <a:ea typeface="+mn-ea"/>
            </a:endParaRPr>
          </a:p>
          <a:p>
            <a:pPr eaLnBrk="1" fontAlgn="auto" hangingPunct="1">
              <a:spcBef>
                <a:spcPts val="0"/>
              </a:spcBef>
              <a:spcAft>
                <a:spcPts val="0"/>
              </a:spcAft>
              <a:defRPr/>
            </a:pPr>
            <a:endParaRPr lang="en-US" altLang="ja-JP" sz="1600" dirty="0">
              <a:latin typeface="+mn-ea"/>
              <a:ea typeface="+mn-ea"/>
            </a:endParaRPr>
          </a:p>
        </p:txBody>
      </p:sp>
      <p:sp>
        <p:nvSpPr>
          <p:cNvPr id="3" name="正方形/長方形 2"/>
          <p:cNvSpPr/>
          <p:nvPr/>
        </p:nvSpPr>
        <p:spPr>
          <a:xfrm>
            <a:off x="1327383" y="5589240"/>
            <a:ext cx="8424936" cy="923330"/>
          </a:xfrm>
          <a:prstGeom prst="rect">
            <a:avLst/>
          </a:prstGeom>
        </p:spPr>
        <p:txBody>
          <a:bodyPr wrap="square">
            <a:sp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p>
          <a:p>
            <a:pPr marL="285750" indent="-285750">
              <a:buFont typeface="Arial" panose="020B0604020202020204" pitchFamily="34" charset="0"/>
              <a:buChar char="•"/>
            </a:pPr>
            <a:r>
              <a:rPr lang="ja-JP" altLang="en-US" dirty="0" smtClean="0">
                <a:solidFill>
                  <a:srgbClr val="0070C0"/>
                </a:solidFill>
                <a:latin typeface="+mn-ea"/>
              </a:rPr>
              <a:t>図表</a:t>
            </a:r>
            <a:r>
              <a:rPr lang="ja-JP" altLang="en-US" dirty="0">
                <a:solidFill>
                  <a:srgbClr val="0070C0"/>
                </a:solidFill>
                <a:latin typeface="+mn-ea"/>
              </a:rPr>
              <a:t>（写真、グラフ、線表等）などを用い、ヴィジュアルに表現してください。</a:t>
            </a:r>
            <a:endParaRPr lang="en-US" altLang="ja-JP" dirty="0">
              <a:solidFill>
                <a:srgbClr val="0070C0"/>
              </a:solidFill>
              <a:latin typeface="+mn-ea"/>
            </a:endParaRPr>
          </a:p>
          <a:p>
            <a:pPr marL="285750" indent="-285750">
              <a:buFont typeface="Arial" panose="020B0604020202020204" pitchFamily="34" charset="0"/>
              <a:buChar char="•"/>
            </a:pPr>
            <a:r>
              <a:rPr lang="ja-JP" altLang="en-US" dirty="0">
                <a:solidFill>
                  <a:srgbClr val="0070C0"/>
                </a:solidFill>
                <a:latin typeface="+mn-ea"/>
              </a:rPr>
              <a:t>説明は、可能な限り具体的・定量的にしてください。</a:t>
            </a:r>
            <a:endParaRPr lang="en-US" altLang="ja-JP" dirty="0">
              <a:solidFill>
                <a:srgbClr val="0070C0"/>
              </a:solidFill>
              <a:latin typeface="+mn-ea"/>
            </a:endParaRPr>
          </a:p>
        </p:txBody>
      </p:sp>
      <p:sp>
        <p:nvSpPr>
          <p:cNvPr id="7" name="正方形/長方形 6"/>
          <p:cNvSpPr/>
          <p:nvPr/>
        </p:nvSpPr>
        <p:spPr>
          <a:xfrm>
            <a:off x="8464580" y="68530"/>
            <a:ext cx="1441420" cy="307777"/>
          </a:xfrm>
          <a:prstGeom prst="rect">
            <a:avLst/>
          </a:prstGeom>
        </p:spPr>
        <p:txBody>
          <a:bodyPr wrap="none">
            <a:spAutoFit/>
          </a:bodyPr>
          <a:lstStyle/>
          <a:p>
            <a:r>
              <a:rPr lang="ja-JP" altLang="en-US" sz="1400" dirty="0"/>
              <a:t>様式</a:t>
            </a:r>
            <a:r>
              <a:rPr lang="ja-JP" altLang="en-US" sz="1400" dirty="0" smtClean="0"/>
              <a:t>第１－１号</a:t>
            </a:r>
            <a:endParaRPr lang="ja-JP" altLang="en-US" sz="1400" dirty="0"/>
          </a:p>
        </p:txBody>
      </p:sp>
    </p:spTree>
    <p:extLst>
      <p:ext uri="{BB962C8B-B14F-4D97-AF65-F5344CB8AC3E}">
        <p14:creationId xmlns:p14="http://schemas.microsoft.com/office/powerpoint/2010/main" val="14940028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iryo UI">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3"/>
            </a:gs>
            <a:gs pos="50000">
              <a:schemeClr val="accent3"/>
            </a:gs>
            <a:gs pos="100000">
              <a:schemeClr val="accent3"/>
            </a:gs>
          </a:gsLst>
          <a:lin ang="0" scaled="1"/>
          <a:tileRect/>
        </a:gradFill>
        <a:ln>
          <a:noFill/>
        </a:ln>
      </a:spPr>
      <a:bodyPr anchor="ctr"/>
      <a:lstStyle>
        <a:defPPr algn="ctr" eaLnBrk="1" fontAlgn="auto" hangingPunct="1">
          <a:spcBef>
            <a:spcPts val="0"/>
          </a:spcBef>
          <a:spcAft>
            <a:spcPts val="0"/>
          </a:spcAft>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10188</TotalTime>
  <Words>193</Words>
  <Application>Microsoft Office PowerPoint</Application>
  <PresentationFormat>A4 210 x 297 mm</PresentationFormat>
  <Paragraphs>21</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2</vt:i4>
      </vt:variant>
    </vt:vector>
  </HeadingPairs>
  <TitlesOfParts>
    <vt:vector size="9" baseType="lpstr">
      <vt:lpstr>Meiryo UI</vt:lpstr>
      <vt:lpstr>ＭＳ Ｐゴシック</vt:lpstr>
      <vt:lpstr>メイリオ</vt:lpstr>
      <vt:lpstr>Arial</vt:lpstr>
      <vt:lpstr>Calibri</vt:lpstr>
      <vt:lpstr>Office ​​テーマ</vt:lpstr>
      <vt:lpstr>デザインの設定</vt:lpstr>
      <vt:lpstr>１．調査の基礎となる技術</vt:lpstr>
      <vt:lpstr>２．事業化計画詳細</vt:lpstr>
    </vt:vector>
  </TitlesOfParts>
  <Company>METI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METI</dc:creator>
  <cp:lastModifiedBy>児玉 良平</cp:lastModifiedBy>
  <cp:revision>508</cp:revision>
  <cp:lastPrinted>2022-02-22T02:36:54Z</cp:lastPrinted>
  <dcterms:created xsi:type="dcterms:W3CDTF">2013-09-09T14:53:54Z</dcterms:created>
  <dcterms:modified xsi:type="dcterms:W3CDTF">2024-12-27T02:48:49Z</dcterms:modified>
</cp:coreProperties>
</file>