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65" r:id="rId3"/>
    <p:sldId id="266" r:id="rId4"/>
    <p:sldId id="267" r:id="rId5"/>
    <p:sldId id="256" r:id="rId6"/>
  </p:sldIdLst>
  <p:sldSz cx="6858000" cy="51435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5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5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4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0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91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52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4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57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30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84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CBBE-47B1-416C-8D9C-6F74E22EE2D0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7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事業概要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3487304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事業概要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12676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様式第８号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</a:t>
              </a:r>
              <a:r>
                <a:rPr lang="ja-JP" altLang="en-US" sz="7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・欄外への記載は不可とする。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・様式第８号は２枚以内で作成すること。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・記載する文字の大きさは、次の許容最小文字の大きさの見本以上の大きさとする。（字体は指定しない。）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文字サイズ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10.5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356218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b="1" u="sng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河川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における調査等方法、作業工程、費用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1222974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　調査等方法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95189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様式第９号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・欄外への記載は不可とする。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・様式第９号は５枚以内で作成すること。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・記載する文字の大きさは、次の許容最小文字の大きさの見本以上の大きさとする。（字体は指定しない。）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文字サイズ１０．５ポイント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74049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 fontScale="92500"/>
          </a:bodyPr>
          <a:lstStyle/>
          <a:p>
            <a:r>
              <a:rPr lang="ja-JP" altLang="en-US" sz="1050" b="1" u="sng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農業水利施設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における調査等方法、作業工程、費用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1222974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　調査等方法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95189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様式第１０号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・欄外への記載は不可とする。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・様式第１０号は５枚以内で作成すること。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・記載する文字の大きさは、次の許容最小文字の大きさの見本以上の大きさとする。（字体は指定しない。）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文字サイズ１０．５ポイント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58294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b="1" u="sng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上下水道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における調査等方法、作業工程、費用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1222974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　調査等方法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95189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様式第１１号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・欄外への記載は不可とする。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・様式第１１号は５枚以内で作成すること。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・記載する文字の大きさは、次の許容最小文字の大きさの見本以上の大きさとする。（字体は指定しない。）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文字サイズ１０．５ポイント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182180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全体工程表の妥当性（工程表含む）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82272" y="792285"/>
            <a:ext cx="6658887" cy="1361635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全体工程表の妥当性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・欄外への記載は不可とする。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・様式第１２号は２枚以内で作成すること。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・記載する文字の大きさは、次の許容最小文字の大きさの見本以上の大きさとする。（字体は指定しない。）</a:t>
            </a:r>
            <a:endParaRPr lang="en-US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文字サイズ１０．５ポイント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086128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様式第１２号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/>
          <p:cNvSpPr/>
          <p:nvPr/>
        </p:nvSpPr>
        <p:spPr>
          <a:xfrm>
            <a:off x="72112" y="749416"/>
            <a:ext cx="6724927" cy="14805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201364"/>
              </p:ext>
            </p:extLst>
          </p:nvPr>
        </p:nvGraphicFramePr>
        <p:xfrm>
          <a:off x="266575" y="2507762"/>
          <a:ext cx="6372000" cy="1724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216991360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35624222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9912839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44639683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16786353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0879848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377783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76421543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366795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095354973"/>
                    </a:ext>
                  </a:extLst>
                </a:gridCol>
              </a:tblGrid>
              <a:tr h="216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項　目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全　体　工　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990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７月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８月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９月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１０月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１１月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１２月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２月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３月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10563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5840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7170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3487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2195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221719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72113" y="2272801"/>
            <a:ext cx="6724927" cy="207567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107673" y="2289544"/>
            <a:ext cx="1060728" cy="22860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工程計画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508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686</Words>
  <Application>Microsoft Office PowerPoint</Application>
  <PresentationFormat>ユーザー設定</PresentationFormat>
  <Paragraphs>68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ＭＳ Ｐ明朝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清松 美穂</dc:creator>
  <cp:lastModifiedBy>清松 美穂</cp:lastModifiedBy>
  <cp:revision>35</cp:revision>
  <cp:lastPrinted>2022-06-07T09:20:22Z</cp:lastPrinted>
  <dcterms:created xsi:type="dcterms:W3CDTF">2022-06-02T07:46:58Z</dcterms:created>
  <dcterms:modified xsi:type="dcterms:W3CDTF">2023-05-26T01:25:14Z</dcterms:modified>
</cp:coreProperties>
</file>