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F"/>
    <a:srgbClr val="FF9966"/>
    <a:srgbClr val="FF7029"/>
    <a:srgbClr val="99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98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97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8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4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2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94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5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0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4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0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7B77-9305-4A1C-AA42-23F34E7F94AE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124-57E6-49B9-9368-6C77352AE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5750" y="843697"/>
            <a:ext cx="5772150" cy="57721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413" y="843697"/>
            <a:ext cx="2296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96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580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＜テンプレート＞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80563" y="843697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名前：●●●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理由：●●●●●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237713" y="2891210"/>
            <a:ext cx="5820937" cy="3196372"/>
          </a:xfrm>
          <a:prstGeom prst="wedgeRoundRectCallout">
            <a:avLst>
              <a:gd name="adj1" fmla="val -50941"/>
              <a:gd name="adj2" fmla="val 6850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皆さんの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「１８番目の目標」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を教えてください！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■目標の表現方法は文字、イラスト、写真･･･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なんでも構いません。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■フリーイラストを使用される際は、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各イラストの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2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r>
              <a:rPr kumimoji="1" lang="ja-JP" altLang="en-US" sz="2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規約等を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ご確認の上、使用ください。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■イベントでは名前・理由は掲載いたしません。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94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6999"/>
            <a:ext cx="2161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＜例＞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05" y="703726"/>
            <a:ext cx="4534813" cy="453007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774" y="703726"/>
            <a:ext cx="4567133" cy="4562356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1045435" y="5260015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名前：例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理由：自分が大切にしている仕事への思い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を忘れず、働きがい・やりがいをもって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楽しく働きたいと思ったから。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22607" y="5260011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名前：例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理由：パートナーシップを深めるためにも、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感謝と笑顔を大切にしたいから。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04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6361"/>
          <a:stretch/>
        </p:blipFill>
        <p:spPr>
          <a:xfrm>
            <a:off x="171734" y="758390"/>
            <a:ext cx="5543266" cy="5949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テキスト ボックス 11"/>
          <p:cNvSpPr txBox="1"/>
          <p:nvPr/>
        </p:nvSpPr>
        <p:spPr>
          <a:xfrm>
            <a:off x="5684921" y="1279868"/>
            <a:ext cx="6392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2800" b="1" u="sng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複合災害から福島を復興させよう</a:t>
            </a:r>
            <a:endParaRPr lang="en-US" altLang="ja-JP" sz="2800" b="1" u="sng" dirty="0">
              <a:solidFill>
                <a:srgbClr val="FF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■　震災・原発事故からの復興、急激な人口減少や自然災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害、新型コロナウイルス感染症への対応など、福島県は多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くの困難と課題を抱えている。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■　県民の皆様や福島県に思いを寄せてくださる多くの皆様と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連携し、複合災害からの復興を成し遂げたい。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76200"/>
            <a:ext cx="775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＜福島県オリジナル目標＞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4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229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志賀 美咲</dc:creator>
  <cp:lastModifiedBy>志賀 美咲</cp:lastModifiedBy>
  <cp:revision>11</cp:revision>
  <dcterms:created xsi:type="dcterms:W3CDTF">2022-09-15T06:27:32Z</dcterms:created>
  <dcterms:modified xsi:type="dcterms:W3CDTF">2022-09-15T23:51:51Z</dcterms:modified>
</cp:coreProperties>
</file>