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48F"/>
    <a:srgbClr val="FF9966"/>
    <a:srgbClr val="FF7029"/>
    <a:srgbClr val="9999FF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8" autoAdjust="0"/>
    <p:restoredTop sz="94660"/>
  </p:normalViewPr>
  <p:slideViewPr>
    <p:cSldViewPr snapToGrid="0">
      <p:cViewPr varScale="1">
        <p:scale>
          <a:sx n="75" d="100"/>
          <a:sy n="75" d="100"/>
        </p:scale>
        <p:origin x="15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7B77-9305-4A1C-AA42-23F34E7F94AE}" type="datetimeFigureOut">
              <a:rPr kumimoji="1" lang="ja-JP" altLang="en-US" smtClean="0"/>
              <a:t>2022/9/16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7124-57E6-49B9-9368-6C77352AE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980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7B77-9305-4A1C-AA42-23F34E7F94AE}" type="datetimeFigureOut">
              <a:rPr kumimoji="1" lang="ja-JP" altLang="en-US" smtClean="0"/>
              <a:t>2022/9/16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7124-57E6-49B9-9368-6C77352AE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4978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7B77-9305-4A1C-AA42-23F34E7F94AE}" type="datetimeFigureOut">
              <a:rPr kumimoji="1" lang="ja-JP" altLang="en-US" smtClean="0"/>
              <a:t>2022/9/16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7124-57E6-49B9-9368-6C77352AE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482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7B77-9305-4A1C-AA42-23F34E7F94AE}" type="datetimeFigureOut">
              <a:rPr kumimoji="1" lang="ja-JP" altLang="en-US" smtClean="0"/>
              <a:t>2022/9/16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7124-57E6-49B9-9368-6C77352AE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463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7B77-9305-4A1C-AA42-23F34E7F94AE}" type="datetimeFigureOut">
              <a:rPr kumimoji="1" lang="ja-JP" altLang="en-US" smtClean="0"/>
              <a:t>2022/9/16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7124-57E6-49B9-9368-6C77352AE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425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7B77-9305-4A1C-AA42-23F34E7F94AE}" type="datetimeFigureOut">
              <a:rPr kumimoji="1" lang="ja-JP" altLang="en-US" smtClean="0"/>
              <a:t>2022/9/16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7124-57E6-49B9-9368-6C77352AE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942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7B77-9305-4A1C-AA42-23F34E7F94AE}" type="datetimeFigureOut">
              <a:rPr kumimoji="1" lang="ja-JP" altLang="en-US" smtClean="0"/>
              <a:t>2022/9/16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7124-57E6-49B9-9368-6C77352AE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951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7B77-9305-4A1C-AA42-23F34E7F94AE}" type="datetimeFigureOut">
              <a:rPr kumimoji="1" lang="ja-JP" altLang="en-US" smtClean="0"/>
              <a:t>2022/9/16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7124-57E6-49B9-9368-6C77352AE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206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7B77-9305-4A1C-AA42-23F34E7F94AE}" type="datetimeFigureOut">
              <a:rPr kumimoji="1" lang="ja-JP" altLang="en-US" smtClean="0"/>
              <a:t>2022/9/16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7124-57E6-49B9-9368-6C77352AE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4722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7B77-9305-4A1C-AA42-23F34E7F94AE}" type="datetimeFigureOut">
              <a:rPr kumimoji="1" lang="ja-JP" altLang="en-US" smtClean="0"/>
              <a:t>2022/9/16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7124-57E6-49B9-9368-6C77352AE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84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E7B77-9305-4A1C-AA42-23F34E7F94AE}" type="datetimeFigureOut">
              <a:rPr kumimoji="1" lang="ja-JP" altLang="en-US" smtClean="0"/>
              <a:t>2022/9/16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17124-57E6-49B9-9368-6C77352AE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010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E7B77-9305-4A1C-AA42-23F34E7F94AE}" type="datetimeFigureOut">
              <a:rPr kumimoji="1" lang="ja-JP" altLang="en-US" smtClean="0"/>
              <a:t>2022/9/16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17124-57E6-49B9-9368-6C77352AEB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604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85750" y="843697"/>
            <a:ext cx="5772150" cy="577215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08413" y="843697"/>
            <a:ext cx="229668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600" b="1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18</a:t>
            </a:r>
            <a:endParaRPr kumimoji="1" lang="ja-JP" altLang="en-US" sz="9600" b="1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0"/>
            <a:ext cx="58018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＜テンプレート＞</a:t>
            </a:r>
            <a:endParaRPr kumimoji="1"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180563" y="843697"/>
            <a:ext cx="5486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名前：●●●</a:t>
            </a:r>
            <a:endParaRPr kumimoji="1"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理由：●●●●●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角丸四角形吹き出し 5"/>
          <p:cNvSpPr/>
          <p:nvPr/>
        </p:nvSpPr>
        <p:spPr>
          <a:xfrm>
            <a:off x="6237713" y="2891210"/>
            <a:ext cx="5820937" cy="3196372"/>
          </a:xfrm>
          <a:prstGeom prst="wedgeRoundRectCallout">
            <a:avLst>
              <a:gd name="adj1" fmla="val -50941"/>
              <a:gd name="adj2" fmla="val 68507"/>
              <a:gd name="adj3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皆さんの</a:t>
            </a:r>
            <a:r>
              <a:rPr kumimoji="1" lang="ja-JP" altLang="en-US" sz="2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「１８番目の目標」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を教えてください！</a:t>
            </a:r>
            <a:endParaRPr lang="en-US" altLang="ja-JP" sz="2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■目標の表現方法は文字、イラスト、写真･･･</a:t>
            </a:r>
            <a:endParaRPr kumimoji="1"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なんでも構いません。</a:t>
            </a:r>
            <a:endParaRPr kumimoji="1"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■フリーイラストを使用される際は、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各イラストの</a:t>
            </a:r>
            <a:endParaRPr kumimoji="1"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kumimoji="1" lang="ja-JP" altLang="en-US" sz="20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利用</a:t>
            </a:r>
            <a:r>
              <a:rPr kumimoji="1" lang="ja-JP" altLang="en-US" sz="20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規約等を</a:t>
            </a:r>
            <a:r>
              <a:rPr kumimoji="1"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ご確認の上、使用ください。</a:t>
            </a:r>
            <a:endParaRPr kumimoji="1"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■イベントでは名前・理由は掲載いたしません。</a:t>
            </a:r>
            <a:endParaRPr kumimoji="1"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2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9947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0" y="6999"/>
            <a:ext cx="21612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＜例＞</a:t>
            </a:r>
            <a:endParaRPr kumimoji="1"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605" y="703726"/>
            <a:ext cx="4534813" cy="4530070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9774" y="703726"/>
            <a:ext cx="4567133" cy="4562356"/>
          </a:xfrm>
          <a:prstGeom prst="rect">
            <a:avLst/>
          </a:prstGeom>
        </p:spPr>
      </p:pic>
      <p:sp>
        <p:nvSpPr>
          <p:cNvPr id="21" name="テキスト ボックス 20"/>
          <p:cNvSpPr txBox="1"/>
          <p:nvPr/>
        </p:nvSpPr>
        <p:spPr>
          <a:xfrm>
            <a:off x="1045435" y="5260015"/>
            <a:ext cx="5486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名前：例</a:t>
            </a:r>
            <a:r>
              <a:rPr kumimoji="1"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</a:t>
            </a:r>
          </a:p>
          <a:p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理由：自分が大切にしている仕事への思い</a:t>
            </a:r>
            <a:endParaRPr kumimoji="1"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 を忘れず、働きがい・やりがいをもって</a:t>
            </a:r>
            <a:endParaRPr kumimoji="1"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  </a:t>
            </a:r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楽しく働きたいと思ったから。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622607" y="5260011"/>
            <a:ext cx="548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名前：例</a:t>
            </a:r>
            <a:r>
              <a:rPr kumimoji="1"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B</a:t>
            </a:r>
          </a:p>
          <a:p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理由：パートナーシップを深めるためにも、</a:t>
            </a:r>
            <a:endParaRPr kumimoji="1"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 感謝と笑顔を大切にしたいから。</a:t>
            </a:r>
            <a:endParaRPr kumimoji="1" lang="ja-JP" altLang="en-US" sz="2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9043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1" t="6361"/>
          <a:stretch/>
        </p:blipFill>
        <p:spPr>
          <a:xfrm>
            <a:off x="171734" y="758390"/>
            <a:ext cx="5543266" cy="59495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テキスト ボックス 11"/>
          <p:cNvSpPr txBox="1"/>
          <p:nvPr/>
        </p:nvSpPr>
        <p:spPr>
          <a:xfrm>
            <a:off x="5684921" y="1279868"/>
            <a:ext cx="63927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u="sng" dirty="0">
                <a:solidFill>
                  <a:srgbClr val="FF33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18</a:t>
            </a:r>
            <a:r>
              <a:rPr lang="ja-JP" altLang="en-US" sz="2800" b="1" u="sng" dirty="0">
                <a:solidFill>
                  <a:srgbClr val="FF33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複合災害から福島を復興させよう</a:t>
            </a:r>
            <a:endParaRPr lang="en-US" altLang="ja-JP" sz="2800" b="1" u="sng" dirty="0">
              <a:solidFill>
                <a:srgbClr val="FF33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■　震災・原発事故からの復興、急激な人口減少や自然災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害、新型コロナウイルス感染症への対応など、福島県は多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くの困難と課題を抱えている。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■　県民の皆様や福島県に思いを寄せてくださる多くの皆様と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     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連携し、複合災害からの復興を成し遂げたい。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0" y="76200"/>
            <a:ext cx="77534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＜福島県オリジナル目標＞</a:t>
            </a:r>
            <a:endParaRPr kumimoji="1" lang="ja-JP" altLang="en-US" sz="4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548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229</Words>
  <Application>Microsoft Office PowerPoint</Application>
  <PresentationFormat>ワイド画面</PresentationFormat>
  <Paragraphs>28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Arial Black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志賀 美咲</dc:creator>
  <cp:lastModifiedBy>志賀 美咲</cp:lastModifiedBy>
  <cp:revision>11</cp:revision>
  <dcterms:created xsi:type="dcterms:W3CDTF">2022-09-15T06:27:32Z</dcterms:created>
  <dcterms:modified xsi:type="dcterms:W3CDTF">2022-09-15T23:51:51Z</dcterms:modified>
</cp:coreProperties>
</file>