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4"/>
  </p:notesMasterIdLst>
  <p:sldIdLst>
    <p:sldId id="262" r:id="rId2"/>
    <p:sldId id="263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21" userDrawn="1">
          <p15:clr>
            <a:srgbClr val="A4A3A4"/>
          </p15:clr>
        </p15:guide>
        <p15:guide id="3" pos="2381" userDrawn="1">
          <p15:clr>
            <a:srgbClr val="A4A3A4"/>
          </p15:clr>
        </p15:guide>
        <p15:guide id="4" pos="4445" userDrawn="1">
          <p15:clr>
            <a:srgbClr val="A4A3A4"/>
          </p15:clr>
        </p15:guide>
        <p15:guide id="6" orient="horz" pos="6316" userDrawn="1">
          <p15:clr>
            <a:srgbClr val="A4A3A4"/>
          </p15:clr>
        </p15:guide>
        <p15:guide id="7" orient="horz" pos="1326" userDrawn="1">
          <p15:clr>
            <a:srgbClr val="A4A3A4"/>
          </p15:clr>
        </p15:guide>
        <p15:guide id="8" pos="317" userDrawn="1">
          <p15:clr>
            <a:srgbClr val="A4A3A4"/>
          </p15:clr>
        </p15:guide>
        <p15:guide id="9" userDrawn="1">
          <p15:clr>
            <a:srgbClr val="A4A3A4"/>
          </p15:clr>
        </p15:guide>
        <p15:guide id="12" pos="4762" userDrawn="1">
          <p15:clr>
            <a:srgbClr val="A4A3A4"/>
          </p15:clr>
        </p15:guide>
        <p15:guide id="13" pos="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074" autoAdjust="0"/>
  </p:normalViewPr>
  <p:slideViewPr>
    <p:cSldViewPr snapToGrid="0">
      <p:cViewPr>
        <p:scale>
          <a:sx n="102" d="100"/>
          <a:sy n="102" d="100"/>
        </p:scale>
        <p:origin x="451" y="-374"/>
      </p:cViewPr>
      <p:guideLst>
        <p:guide orient="horz" pos="3821"/>
        <p:guide pos="2381"/>
        <p:guide pos="4445"/>
        <p:guide orient="horz" pos="6316"/>
        <p:guide orient="horz" pos="1326"/>
        <p:guide pos="317"/>
        <p:guide/>
        <p:guide pos="4762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99DA5B2D-8C42-4A12-B9D6-A7375F9D0642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61D470F4-E429-404F-B00B-6D1BA97198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67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24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50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174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899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22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349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073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798" algn="l" defTabSz="995450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470F4-E429-404F-B00B-6D1BA97198F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83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52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09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10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28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5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1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47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81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9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0C504-EE62-4654-B652-8787FF91723E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8AF5F-7057-4294-80C7-FD8B09F10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55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38" y="2105907"/>
            <a:ext cx="3276000" cy="395993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02637" y="250909"/>
            <a:ext cx="6553200" cy="13619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100" dirty="0" smtClean="0">
                <a:latin typeface="+mn-ea"/>
              </a:rPr>
              <a:t>【</a:t>
            </a:r>
            <a:r>
              <a:rPr kumimoji="1" lang="ja-JP" altLang="en-US" sz="1100" dirty="0" smtClean="0">
                <a:latin typeface="+mn-ea"/>
              </a:rPr>
              <a:t>印刷する際の注意事項</a:t>
            </a:r>
            <a:r>
              <a:rPr kumimoji="1" lang="en-US" altLang="ja-JP" sz="1100" dirty="0" smtClean="0">
                <a:latin typeface="+mn-ea"/>
              </a:rPr>
              <a:t>】</a:t>
            </a:r>
          </a:p>
          <a:p>
            <a:pPr>
              <a:lnSpc>
                <a:spcPct val="150000"/>
              </a:lnSpc>
            </a:pPr>
            <a:r>
              <a:rPr kumimoji="1" lang="ja-JP" altLang="en-US" sz="1100" dirty="0" smtClean="0"/>
              <a:t>  ① </a:t>
            </a:r>
            <a:r>
              <a:rPr kumimoji="1" lang="ja-JP" altLang="en-US" sz="1100" b="1" dirty="0" smtClean="0"/>
              <a:t>カラー</a:t>
            </a:r>
            <a:r>
              <a:rPr kumimoji="1" lang="ja-JP" altLang="en-US" sz="1100" dirty="0" smtClean="0"/>
              <a:t>で</a:t>
            </a:r>
            <a:r>
              <a:rPr kumimoji="1" lang="ja-JP" altLang="en-US" sz="1100" b="1" dirty="0" smtClean="0"/>
              <a:t>両面印刷（長辺綴じ）</a:t>
            </a:r>
            <a:r>
              <a:rPr kumimoji="1" lang="ja-JP" altLang="en-US" sz="1100" dirty="0" smtClean="0"/>
              <a:t>してください。  </a:t>
            </a:r>
            <a:endParaRPr kumimoji="1" lang="en-US" altLang="ja-JP" sz="1100" dirty="0" smtClean="0"/>
          </a:p>
          <a:p>
            <a:pPr>
              <a:lnSpc>
                <a:spcPct val="150000"/>
              </a:lnSpc>
            </a:pPr>
            <a:r>
              <a:rPr kumimoji="1" lang="en-US" altLang="ja-JP" sz="1100" dirty="0"/>
              <a:t> </a:t>
            </a:r>
            <a:r>
              <a:rPr kumimoji="1" lang="en-US" altLang="ja-JP" sz="1100" dirty="0" smtClean="0"/>
              <a:t> </a:t>
            </a:r>
            <a:r>
              <a:rPr kumimoji="1" lang="ja-JP" altLang="en-US" sz="1100" dirty="0" smtClean="0"/>
              <a:t>② 縦横の比率や、色の変更は行わないでください。</a:t>
            </a:r>
            <a:endParaRPr kumimoji="1" lang="en-US" altLang="ja-JP" sz="1100" dirty="0" smtClean="0"/>
          </a:p>
          <a:p>
            <a:pPr>
              <a:lnSpc>
                <a:spcPct val="150000"/>
              </a:lnSpc>
            </a:pPr>
            <a:r>
              <a:rPr kumimoji="1" lang="ja-JP" altLang="en-US" sz="1100" dirty="0"/>
              <a:t> </a:t>
            </a:r>
            <a:r>
              <a:rPr kumimoji="1" lang="ja-JP" altLang="en-US" sz="1100" dirty="0" smtClean="0"/>
              <a:t> ③ 両面印刷をした際に、おもて面とうら面の位置がずれる場合は、画像の位置を適宜ずらして</a:t>
            </a:r>
            <a:endParaRPr kumimoji="1" lang="en-US" altLang="ja-JP" sz="1100" dirty="0"/>
          </a:p>
          <a:p>
            <a:pPr>
              <a:lnSpc>
                <a:spcPct val="150000"/>
              </a:lnSpc>
            </a:pPr>
            <a:r>
              <a:rPr kumimoji="1" lang="ja-JP" altLang="en-US" sz="1100" dirty="0" smtClean="0"/>
              <a:t>　   印刷してください。</a:t>
            </a:r>
            <a:r>
              <a:rPr kumimoji="1" lang="en-US" altLang="ja-JP" sz="1100" dirty="0" smtClean="0"/>
              <a:t>※ PowerPoint</a:t>
            </a:r>
            <a:r>
              <a:rPr kumimoji="1" lang="ja-JP" altLang="en-US" sz="1100" dirty="0" err="1" smtClean="0"/>
              <a:t>にて</a:t>
            </a:r>
            <a:r>
              <a:rPr kumimoji="1" lang="ja-JP" altLang="en-US" sz="1100" smtClean="0"/>
              <a:t>調節</a:t>
            </a:r>
            <a:r>
              <a:rPr kumimoji="1" lang="ja-JP" altLang="en-US" sz="1100" smtClean="0"/>
              <a:t>可能です。</a:t>
            </a:r>
            <a:endParaRPr kumimoji="1" lang="en-US" altLang="ja-JP" sz="11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438" y="2105907"/>
            <a:ext cx="3276000" cy="395993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38" y="6065838"/>
            <a:ext cx="3276000" cy="395993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438" y="6065838"/>
            <a:ext cx="3276000" cy="395993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1" name="テキスト ボックス 20"/>
          <p:cNvSpPr txBox="1"/>
          <p:nvPr/>
        </p:nvSpPr>
        <p:spPr>
          <a:xfrm>
            <a:off x="3302183" y="1720864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おもて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0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2109698"/>
            <a:ext cx="3276000" cy="396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238" y="2109698"/>
            <a:ext cx="3276000" cy="396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38" y="6069698"/>
            <a:ext cx="3276000" cy="396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638" y="6069698"/>
            <a:ext cx="3276000" cy="396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378528" y="1720864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うら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537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82</Words>
  <Application>Microsoft Office PowerPoint</Application>
  <PresentationFormat>ユーザー設定</PresentationFormat>
  <Paragraphs>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 秀哉</dc:creator>
  <cp:lastModifiedBy>石川 秀哉</cp:lastModifiedBy>
  <cp:revision>62</cp:revision>
  <cp:lastPrinted>2022-06-14T07:30:34Z</cp:lastPrinted>
  <dcterms:created xsi:type="dcterms:W3CDTF">2022-05-16T01:50:50Z</dcterms:created>
  <dcterms:modified xsi:type="dcterms:W3CDTF">2022-06-14T07:46:09Z</dcterms:modified>
</cp:coreProperties>
</file>