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65" r:id="rId4"/>
    <p:sldId id="258" r:id="rId5"/>
    <p:sldId id="259" r:id="rId6"/>
    <p:sldId id="260" r:id="rId7"/>
    <p:sldId id="261" r:id="rId8"/>
    <p:sldId id="257" r:id="rId9"/>
    <p:sldId id="262" r:id="rId10"/>
  </p:sldIdLst>
  <p:sldSz cx="6858000" cy="51435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5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5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91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52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4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57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30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84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CBBE-47B1-416C-8D9C-6F74E22EE2D0}" type="datetimeFigureOut">
              <a:rPr kumimoji="1" lang="ja-JP" altLang="en-US" smtClean="0"/>
              <a:t>2022/6/7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7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概要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348730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事業概要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12676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様式第６号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</a:t>
              </a:r>
              <a:r>
                <a:rPr lang="ja-JP" altLang="en-US" sz="70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lang="ja-JP" altLang="en-US" sz="7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６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は２枚以内で作成すること。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</a:t>
            </a:r>
            <a:r>
              <a:rPr lang="en-US" altLang="ja-JP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10.5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356218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全体工程表の妥当性（工程表含む）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2272" y="792285"/>
            <a:ext cx="6658887" cy="1361635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全体工程表の妥当性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・様式第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８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号は２枚以内で作成すること。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96420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様式第８号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749416"/>
            <a:ext cx="6724927" cy="14805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201364"/>
              </p:ext>
            </p:extLst>
          </p:nvPr>
        </p:nvGraphicFramePr>
        <p:xfrm>
          <a:off x="266575" y="2507762"/>
          <a:ext cx="6372000" cy="1724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2169913604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35624222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99128392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44639683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167863535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087984819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3777831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76421543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1366795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4095354973"/>
                    </a:ext>
                  </a:extLst>
                </a:gridCol>
              </a:tblGrid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項　目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70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全　体　工　程</a:t>
                      </a:r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90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７月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８月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９月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１０月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１１月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１２月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１月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２月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３月</a:t>
                      </a: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0563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584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170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3487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2195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221719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72113" y="2272801"/>
            <a:ext cx="6724927" cy="207567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107673" y="2289544"/>
            <a:ext cx="1060728" cy="22860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工程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計画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508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特定地点毎における調査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110611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桑折町（産ヶ沢川）　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95189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様式第１０号（１）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第１０号は９枚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74049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特定地点毎における調査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87376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只見町（叶津川、塩ノ岐沢、楢戸沢）　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95189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様式第１０号（２）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第１０号は９枚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4195151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特定地点毎における調査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87376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西会津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町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（奥川、長谷川、走沢川）　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8932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様式第１０号（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6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第１０号は９枚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96523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特定地点毎における調査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87376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三島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町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（赤谷川、入山川）　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77604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様式第１０号（４）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第１０号は９枚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416491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特定地点毎における調査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87376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西郷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村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（堀川ダム）　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277604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様式第１０号（５）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第１０号は９枚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184994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有望地点選定のための調査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方法、作業工程、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費用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49416"/>
            <a:ext cx="6658887" cy="87376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県内有望地点の特定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調査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方法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12676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様式第１１号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/>
          <p:cNvSpPr txBox="1">
            <a:spLocks/>
          </p:cNvSpPr>
          <p:nvPr/>
        </p:nvSpPr>
        <p:spPr>
          <a:xfrm>
            <a:off x="107672" y="2028248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　作業工程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5" name="サブタイトル 2"/>
          <p:cNvSpPr txBox="1">
            <a:spLocks/>
          </p:cNvSpPr>
          <p:nvPr/>
        </p:nvSpPr>
        <p:spPr>
          <a:xfrm>
            <a:off x="115291" y="3171110"/>
            <a:ext cx="6658887" cy="101989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３　費用</a:t>
            </a:r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3600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第１１号は２枚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1980560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17039" y="193040"/>
            <a:ext cx="3331799" cy="293573"/>
          </a:xfrm>
        </p:spPr>
        <p:txBody>
          <a:bodyPr anchor="ctr">
            <a:normAutofit/>
          </a:bodyPr>
          <a:lstStyle/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自由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</a:t>
            </a:r>
            <a:endParaRPr lang="ja-JP" altLang="en-US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07673" y="759575"/>
            <a:ext cx="623847" cy="3486965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項目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10136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募集要領　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様式第１２号</a:t>
            </a:r>
            <a:endParaRPr lang="ja-JP" altLang="en-US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07673" y="450625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50" dirty="0" smtClean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会　社　名　</a:t>
              </a:r>
              <a:r>
                <a:rPr lang="ja-JP" altLang="en-US" sz="105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グループ化 8"/>
          <p:cNvGrpSpPr/>
          <p:nvPr/>
        </p:nvGrpSpPr>
        <p:grpSpPr>
          <a:xfrm>
            <a:off x="72112" y="749415"/>
            <a:ext cx="6724927" cy="3600000"/>
            <a:chOff x="72112" y="749416"/>
            <a:chExt cx="6724927" cy="3472064"/>
          </a:xfrm>
        </p:grpSpPr>
        <p:sp>
          <p:nvSpPr>
            <p:cNvPr id="16" name="正方形/長方形 15"/>
            <p:cNvSpPr/>
            <p:nvPr/>
          </p:nvSpPr>
          <p:spPr>
            <a:xfrm>
              <a:off x="72112" y="749416"/>
              <a:ext cx="6724927" cy="3472064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741680" y="759640"/>
              <a:ext cx="0" cy="3456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サブタイトル 2"/>
          <p:cNvSpPr txBox="1">
            <a:spLocks/>
          </p:cNvSpPr>
          <p:nvPr/>
        </p:nvSpPr>
        <p:spPr>
          <a:xfrm>
            <a:off x="767080" y="774177"/>
            <a:ext cx="5989319" cy="3462203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提案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仕様</a:t>
            </a:r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87352" y="4282440"/>
            <a:ext cx="6724927" cy="939800"/>
          </a:xfrm>
          <a:prstGeom prst="rect">
            <a:avLst/>
          </a:prstGeom>
          <a:ln>
            <a:noFill/>
          </a:ln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【 注意事項 】</a:t>
            </a: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・欄外への記載は不可とする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。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・様式</a:t>
            </a:r>
            <a:r>
              <a:rPr lang="ja-JP" altLang="en-US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第１２号は２枚</a:t>
            </a: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以内で作成すること。</a:t>
            </a:r>
            <a:endParaRPr lang="ja-JP" altLang="ja-JP" sz="7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</a:t>
            </a:r>
            <a:r>
              <a:rPr lang="ja-JP" altLang="ja-JP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記載する文字の大きさは、次の許容最小文字の大きさの見本以上の大きさとする。（字体は指定しない。</a:t>
            </a:r>
            <a:r>
              <a:rPr lang="ja-JP" altLang="ja-JP" sz="70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）</a:t>
            </a:r>
            <a:endParaRPr lang="en-US" altLang="ja-JP" sz="700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sz="6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許容最小文字の大きさの見本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きょようさいしょうもじのオオキサノミホン１２３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123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ＡＢＣ</a:t>
            </a:r>
            <a:r>
              <a:rPr lang="en-US" altLang="ja-JP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ABC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文字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サイズ１０．</a:t>
            </a: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５</a:t>
            </a: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ポイント</a:t>
            </a:r>
            <a:endParaRPr lang="ja-JP" altLang="en-US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>
              <a:lnSpc>
                <a:spcPts val="400"/>
              </a:lnSpc>
              <a:spcBef>
                <a:spcPts val="600"/>
              </a:spcBef>
            </a:pPr>
            <a:r>
              <a:rPr lang="ja-JP" altLang="en-US" sz="7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　上記の事項が守られていない場合、当該様式による評価は行わないので注意すること。（当該様式に関係する項目の評価が０点になる。）</a:t>
            </a:r>
          </a:p>
        </p:txBody>
      </p:sp>
    </p:spTree>
    <p:extLst>
      <p:ext uri="{BB962C8B-B14F-4D97-AF65-F5344CB8AC3E}">
        <p14:creationId xmlns:p14="http://schemas.microsoft.com/office/powerpoint/2010/main" val="74748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1369</Words>
  <Application>Microsoft Office PowerPoint</Application>
  <PresentationFormat>ユーザー設定</PresentationFormat>
  <Paragraphs>121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清松 美穂</dc:creator>
  <cp:lastModifiedBy>清松 美穂</cp:lastModifiedBy>
  <cp:revision>31</cp:revision>
  <cp:lastPrinted>2022-06-07T09:20:22Z</cp:lastPrinted>
  <dcterms:created xsi:type="dcterms:W3CDTF">2022-06-02T07:46:58Z</dcterms:created>
  <dcterms:modified xsi:type="dcterms:W3CDTF">2022-06-07T09:20:37Z</dcterms:modified>
</cp:coreProperties>
</file>