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0" r:id="rId2"/>
  </p:sldIdLst>
  <p:sldSz cx="9906000" cy="6858000" type="A4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6807C"/>
    <a:srgbClr val="1E1A17"/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485" autoAdjust="0"/>
    <p:restoredTop sz="94660"/>
  </p:normalViewPr>
  <p:slideViewPr>
    <p:cSldViewPr snapToGrid="0">
      <p:cViewPr>
        <p:scale>
          <a:sx n="80" d="100"/>
          <a:sy n="80" d="100"/>
        </p:scale>
        <p:origin x="1310" y="149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64A68-2DDA-467F-94A9-BA60C64600AD}" type="datetimeFigureOut">
              <a:rPr kumimoji="1" lang="ja-JP" altLang="en-US" smtClean="0"/>
              <a:pPr/>
              <a:t>2022/3/22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94C9E-CF80-444E-BA70-DEDDA344014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75754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64A68-2DDA-467F-94A9-BA60C64600AD}" type="datetimeFigureOut">
              <a:rPr kumimoji="1" lang="ja-JP" altLang="en-US" smtClean="0"/>
              <a:pPr/>
              <a:t>2022/3/22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94C9E-CF80-444E-BA70-DEDDA344014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890840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64A68-2DDA-467F-94A9-BA60C64600AD}" type="datetimeFigureOut">
              <a:rPr kumimoji="1" lang="ja-JP" altLang="en-US" smtClean="0"/>
              <a:pPr/>
              <a:t>2022/3/22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94C9E-CF80-444E-BA70-DEDDA344014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230390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64A68-2DDA-467F-94A9-BA60C64600AD}" type="datetimeFigureOut">
              <a:rPr kumimoji="1" lang="ja-JP" altLang="en-US" smtClean="0"/>
              <a:pPr/>
              <a:t>2022/3/22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94C9E-CF80-444E-BA70-DEDDA344014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389473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64A68-2DDA-467F-94A9-BA60C64600AD}" type="datetimeFigureOut">
              <a:rPr kumimoji="1" lang="ja-JP" altLang="en-US" smtClean="0"/>
              <a:pPr/>
              <a:t>2022/3/22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94C9E-CF80-444E-BA70-DEDDA344014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356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64A68-2DDA-467F-94A9-BA60C64600AD}" type="datetimeFigureOut">
              <a:rPr kumimoji="1" lang="ja-JP" altLang="en-US" smtClean="0"/>
              <a:pPr/>
              <a:t>2022/3/22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94C9E-CF80-444E-BA70-DEDDA344014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41797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64A68-2DDA-467F-94A9-BA60C64600AD}" type="datetimeFigureOut">
              <a:rPr kumimoji="1" lang="ja-JP" altLang="en-US" smtClean="0"/>
              <a:pPr/>
              <a:t>2022/3/22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94C9E-CF80-444E-BA70-DEDDA344014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467302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64A68-2DDA-467F-94A9-BA60C64600AD}" type="datetimeFigureOut">
              <a:rPr kumimoji="1" lang="ja-JP" altLang="en-US" smtClean="0"/>
              <a:pPr/>
              <a:t>2022/3/22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94C9E-CF80-444E-BA70-DEDDA344014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354160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64A68-2DDA-467F-94A9-BA60C64600AD}" type="datetimeFigureOut">
              <a:rPr kumimoji="1" lang="ja-JP" altLang="en-US" smtClean="0"/>
              <a:pPr/>
              <a:t>2022/3/22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94C9E-CF80-444E-BA70-DEDDA344014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966062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64A68-2DDA-467F-94A9-BA60C64600AD}" type="datetimeFigureOut">
              <a:rPr kumimoji="1" lang="ja-JP" altLang="en-US" smtClean="0"/>
              <a:pPr/>
              <a:t>2022/3/22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94C9E-CF80-444E-BA70-DEDDA344014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92894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64A68-2DDA-467F-94A9-BA60C64600AD}" type="datetimeFigureOut">
              <a:rPr kumimoji="1" lang="ja-JP" altLang="en-US" smtClean="0"/>
              <a:pPr/>
              <a:t>2022/3/22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94C9E-CF80-444E-BA70-DEDDA344014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64543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564A68-2DDA-467F-94A9-BA60C64600AD}" type="datetimeFigureOut">
              <a:rPr kumimoji="1" lang="ja-JP" altLang="en-US" smtClean="0"/>
              <a:pPr/>
              <a:t>2022/3/22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794C9E-CF80-444E-BA70-DEDDA344014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053738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図 1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" b="-2525"/>
          <a:stretch/>
        </p:blipFill>
        <p:spPr>
          <a:xfrm>
            <a:off x="3357712" y="1377235"/>
            <a:ext cx="3115671" cy="2324549"/>
          </a:xfrm>
          <a:prstGeom prst="rect">
            <a:avLst/>
          </a:prstGeom>
        </p:spPr>
      </p:pic>
      <p:pic>
        <p:nvPicPr>
          <p:cNvPr id="15" name="図 14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808" t="-1037" r="-2768" b="7919"/>
          <a:stretch/>
        </p:blipFill>
        <p:spPr>
          <a:xfrm>
            <a:off x="6561432" y="1367102"/>
            <a:ext cx="3350056" cy="2279865"/>
          </a:xfrm>
          <a:prstGeom prst="rect">
            <a:avLst/>
          </a:prstGeom>
          <a:ln w="3175">
            <a:noFill/>
          </a:ln>
        </p:spPr>
      </p:pic>
      <p:pic>
        <p:nvPicPr>
          <p:cNvPr id="5" name="図 4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937382" y="3842149"/>
            <a:ext cx="2857143" cy="2857143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0" y="1"/>
            <a:ext cx="9906000" cy="720000"/>
          </a:xfrm>
          <a:solidFill>
            <a:schemeClr val="accent6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anchor="ctr">
            <a:normAutofit/>
          </a:bodyPr>
          <a:lstStyle/>
          <a:p>
            <a:r>
              <a:rPr kumimoji="1" lang="ja-JP" altLang="en-US" sz="3200" dirty="0">
                <a:solidFill>
                  <a:srgbClr val="002060"/>
                </a:solidFill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国道３５２号中山峠 町村合併支援</a:t>
            </a:r>
            <a:r>
              <a:rPr kumimoji="1" lang="ja-JP" altLang="en-US" sz="3200" dirty="0" smtClean="0">
                <a:solidFill>
                  <a:srgbClr val="002060"/>
                </a:solidFill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道路　</a:t>
            </a:r>
            <a:r>
              <a:rPr lang="ja-JP" altLang="en-US" sz="3200" dirty="0" smtClean="0">
                <a:solidFill>
                  <a:srgbClr val="002060"/>
                </a:solidFill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進捗</a:t>
            </a:r>
            <a:r>
              <a:rPr lang="ja-JP" altLang="en-US" sz="3200" dirty="0">
                <a:solidFill>
                  <a:srgbClr val="002060"/>
                </a:solidFill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状況</a:t>
            </a:r>
            <a:endParaRPr kumimoji="1" lang="ja-JP" altLang="en-US" sz="3200" dirty="0">
              <a:solidFill>
                <a:srgbClr val="002060"/>
              </a:solidFill>
              <a:latin typeface="ＤＦ特太ゴシック体" panose="020B0509000000000000" pitchFamily="49" charset="-128"/>
              <a:ea typeface="ＤＦ特太ゴシック体" panose="020B0509000000000000" pitchFamily="49" charset="-128"/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25374" y="720805"/>
            <a:ext cx="3240000" cy="617145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kumimoji="1" lang="ja-JP" altLang="en-US" sz="1800" dirty="0"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事業着手前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kumimoji="1" lang="ja-JP" altLang="en-US" sz="1800" dirty="0"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（平成</a:t>
            </a:r>
            <a:r>
              <a:rPr lang="ja-JP" altLang="en-US" sz="1800" dirty="0"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１９</a:t>
            </a:r>
            <a:r>
              <a:rPr kumimoji="1" lang="ja-JP" altLang="en-US" sz="1800" dirty="0"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年度）</a:t>
            </a:r>
          </a:p>
        </p:txBody>
      </p:sp>
      <p:sp>
        <p:nvSpPr>
          <p:cNvPr id="4" name="サブタイトル 2"/>
          <p:cNvSpPr txBox="1">
            <a:spLocks/>
          </p:cNvSpPr>
          <p:nvPr/>
        </p:nvSpPr>
        <p:spPr>
          <a:xfrm>
            <a:off x="6538267" y="704229"/>
            <a:ext cx="3541690" cy="6225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ja-JP" altLang="en-US" sz="1800" dirty="0" smtClean="0">
                <a:solidFill>
                  <a:srgbClr val="FF0000"/>
                </a:solidFill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令和４年３月</a:t>
            </a:r>
            <a:r>
              <a:rPr lang="ja-JP" altLang="en-US" sz="1800" dirty="0">
                <a:solidFill>
                  <a:srgbClr val="FF0000"/>
                </a:solidFill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末現在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ja-JP" altLang="en-US" sz="1800" dirty="0">
                <a:solidFill>
                  <a:srgbClr val="FF0000"/>
                </a:solidFill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事業</a:t>
            </a:r>
            <a:r>
              <a:rPr lang="ja-JP" altLang="en-US" sz="1800" dirty="0" smtClean="0">
                <a:solidFill>
                  <a:srgbClr val="FF0000"/>
                </a:solidFill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進捗率７２％</a:t>
            </a:r>
            <a:endParaRPr lang="ja-JP" altLang="en-US" sz="1800" dirty="0">
              <a:solidFill>
                <a:srgbClr val="FF0000"/>
              </a:solidFill>
              <a:latin typeface="ＤＦ特太ゴシック体" panose="020B0509000000000000" pitchFamily="49" charset="-128"/>
              <a:ea typeface="ＤＦ特太ゴシック体" panose="020B0509000000000000" pitchFamily="49" charset="-128"/>
            </a:endParaRPr>
          </a:p>
        </p:txBody>
      </p:sp>
      <p:sp>
        <p:nvSpPr>
          <p:cNvPr id="6" name="サブタイトル 2"/>
          <p:cNvSpPr txBox="1">
            <a:spLocks/>
          </p:cNvSpPr>
          <p:nvPr/>
        </p:nvSpPr>
        <p:spPr>
          <a:xfrm>
            <a:off x="6938754" y="3842471"/>
            <a:ext cx="2844000" cy="3924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ja-JP" altLang="en-US" sz="1800" dirty="0">
                <a:latin typeface="+mn-ea"/>
              </a:rPr>
              <a:t>位置図</a:t>
            </a:r>
          </a:p>
        </p:txBody>
      </p:sp>
      <p:sp>
        <p:nvSpPr>
          <p:cNvPr id="8" name="サブタイトル 2"/>
          <p:cNvSpPr txBox="1">
            <a:spLocks/>
          </p:cNvSpPr>
          <p:nvPr/>
        </p:nvSpPr>
        <p:spPr>
          <a:xfrm>
            <a:off x="3702788" y="5090737"/>
            <a:ext cx="3071587" cy="1754326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ja-JP" altLang="en-US" sz="1800" dirty="0">
                <a:solidFill>
                  <a:schemeClr val="accent5"/>
                </a:solidFill>
                <a:latin typeface="+mn-ea"/>
              </a:rPr>
              <a:t>◆</a:t>
            </a:r>
            <a:r>
              <a:rPr lang="ja-JP" altLang="en-US" sz="1800" dirty="0">
                <a:latin typeface="+mn-ea"/>
              </a:rPr>
              <a:t>計画延長 </a:t>
            </a:r>
            <a:r>
              <a:rPr lang="en-US" altLang="ja-JP" sz="1800" dirty="0" smtClean="0">
                <a:latin typeface="+mn-ea"/>
              </a:rPr>
              <a:t>2,205m</a:t>
            </a:r>
            <a:endParaRPr lang="ja-JP" altLang="en-US" sz="1800" dirty="0">
              <a:latin typeface="+mn-ea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ja-JP" altLang="en-US" sz="1600" dirty="0">
                <a:latin typeface="+mn-ea"/>
              </a:rPr>
              <a:t>新中山ﾄﾝﾈﾙ</a:t>
            </a:r>
            <a:r>
              <a:rPr lang="en-US" altLang="ja-JP" sz="1600" dirty="0">
                <a:latin typeface="+mn-ea"/>
              </a:rPr>
              <a:t>522m</a:t>
            </a:r>
            <a:r>
              <a:rPr lang="ja-JP" altLang="en-US" sz="1600" dirty="0" err="1">
                <a:latin typeface="+mn-ea"/>
              </a:rPr>
              <a:t>、</a:t>
            </a:r>
            <a:r>
              <a:rPr lang="ja-JP" altLang="en-US" sz="1600" dirty="0">
                <a:latin typeface="+mn-ea"/>
              </a:rPr>
              <a:t>銀竜橋 </a:t>
            </a:r>
            <a:r>
              <a:rPr lang="en-US" altLang="ja-JP" sz="1600" dirty="0">
                <a:latin typeface="+mn-ea"/>
              </a:rPr>
              <a:t>155m</a:t>
            </a:r>
            <a:r>
              <a:rPr lang="ja-JP" altLang="en-US" sz="1600" dirty="0" err="1">
                <a:latin typeface="+mn-ea"/>
              </a:rPr>
              <a:t>、</a:t>
            </a:r>
            <a:r>
              <a:rPr lang="ja-JP" altLang="en-US" sz="1600" dirty="0">
                <a:latin typeface="+mn-ea"/>
              </a:rPr>
              <a:t>金龍橋 </a:t>
            </a:r>
            <a:r>
              <a:rPr lang="en-US" altLang="ja-JP" sz="1600" dirty="0">
                <a:latin typeface="+mn-ea"/>
              </a:rPr>
              <a:t>108m</a:t>
            </a:r>
            <a:r>
              <a:rPr lang="ja-JP" altLang="en-US" sz="1600" dirty="0" err="1" smtClean="0">
                <a:latin typeface="+mn-ea"/>
              </a:rPr>
              <a:t>、</a:t>
            </a:r>
            <a:r>
              <a:rPr lang="ja-JP" altLang="en-US" sz="1600" dirty="0" smtClean="0">
                <a:latin typeface="+mn-ea"/>
              </a:rPr>
              <a:t>（仮）龍神橋</a:t>
            </a:r>
            <a:r>
              <a:rPr lang="en-US" altLang="ja-JP" sz="1600" dirty="0" smtClean="0">
                <a:latin typeface="+mn-ea"/>
              </a:rPr>
              <a:t>131.5m</a:t>
            </a:r>
            <a:endParaRPr lang="ja-JP" altLang="en-US" sz="1600" dirty="0">
              <a:latin typeface="+mn-ea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ja-JP" altLang="en-US" sz="1800" dirty="0">
                <a:solidFill>
                  <a:srgbClr val="0033CC"/>
                </a:solidFill>
                <a:latin typeface="+mn-ea"/>
              </a:rPr>
              <a:t>◆</a:t>
            </a:r>
            <a:r>
              <a:rPr lang="ja-JP" altLang="en-US" sz="1800" dirty="0">
                <a:latin typeface="+mn-ea"/>
              </a:rPr>
              <a:t>無散水消雪 </a:t>
            </a:r>
            <a:r>
              <a:rPr lang="en-US" altLang="ja-JP" sz="1800" dirty="0">
                <a:latin typeface="+mn-ea"/>
              </a:rPr>
              <a:t>1,380m</a:t>
            </a:r>
            <a:endParaRPr lang="ja-JP" altLang="en-US" sz="1800" dirty="0">
              <a:latin typeface="+mn-ea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ja-JP" altLang="en-US" sz="1800" dirty="0">
                <a:solidFill>
                  <a:schemeClr val="accent5"/>
                </a:solidFill>
                <a:latin typeface="+mn-ea"/>
              </a:rPr>
              <a:t>◆</a:t>
            </a:r>
            <a:r>
              <a:rPr lang="ja-JP" altLang="en-US" sz="1800" dirty="0">
                <a:latin typeface="+mn-ea"/>
              </a:rPr>
              <a:t>車道幅 </a:t>
            </a:r>
            <a:r>
              <a:rPr lang="en-US" altLang="ja-JP" sz="1800" dirty="0">
                <a:latin typeface="+mn-ea"/>
              </a:rPr>
              <a:t>6.0m</a:t>
            </a:r>
            <a:r>
              <a:rPr lang="ja-JP" altLang="en-US" sz="1800" dirty="0">
                <a:latin typeface="+mn-ea"/>
              </a:rPr>
              <a:t>（片側一車線）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ja-JP" altLang="en-US" sz="1800" dirty="0">
                <a:solidFill>
                  <a:schemeClr val="accent5"/>
                </a:solidFill>
                <a:latin typeface="+mn-ea"/>
              </a:rPr>
              <a:t>◆</a:t>
            </a:r>
            <a:r>
              <a:rPr lang="ja-JP" altLang="en-US" sz="1800" dirty="0">
                <a:latin typeface="+mn-ea"/>
              </a:rPr>
              <a:t>平成１９年度着工</a:t>
            </a:r>
          </a:p>
        </p:txBody>
      </p:sp>
      <p:sp>
        <p:nvSpPr>
          <p:cNvPr id="9" name="サブタイトル 2"/>
          <p:cNvSpPr txBox="1">
            <a:spLocks/>
          </p:cNvSpPr>
          <p:nvPr/>
        </p:nvSpPr>
        <p:spPr>
          <a:xfrm>
            <a:off x="3702788" y="4699557"/>
            <a:ext cx="3071587" cy="39118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ja-JP" altLang="en-US" sz="1800" dirty="0"/>
              <a:t>事業の概要</a:t>
            </a:r>
          </a:p>
        </p:txBody>
      </p:sp>
      <p:sp>
        <p:nvSpPr>
          <p:cNvPr id="10" name="正方形/長方形 9"/>
          <p:cNvSpPr/>
          <p:nvPr/>
        </p:nvSpPr>
        <p:spPr>
          <a:xfrm>
            <a:off x="126641" y="5090737"/>
            <a:ext cx="3464774" cy="1754326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ja-JP" altLang="en-US" kern="100" dirty="0">
                <a:latin typeface="+mn-ea"/>
                <a:cs typeface="Times New Roman" panose="02020603050405020304" pitchFamily="18" charset="0"/>
              </a:rPr>
              <a:t>　急峻な地形のため、幅員が狭く、急勾配・急カーブが多いことから、</a:t>
            </a:r>
            <a:r>
              <a:rPr lang="ja-JP" altLang="ja-JP" kern="100" dirty="0">
                <a:latin typeface="+mn-ea"/>
                <a:cs typeface="Times New Roman" panose="02020603050405020304" pitchFamily="18" charset="0"/>
              </a:rPr>
              <a:t>円滑で安全な交通を確保</a:t>
            </a:r>
            <a:r>
              <a:rPr lang="ja-JP" altLang="en-US" kern="100" dirty="0">
                <a:latin typeface="+mn-ea"/>
                <a:cs typeface="Times New Roman" panose="02020603050405020304" pitchFamily="18" charset="0"/>
              </a:rPr>
              <a:t>し、町村合併した二つの地域の結びつきを強くするため、新しいトンネルと橋を整備しています。</a:t>
            </a:r>
            <a:endParaRPr lang="ja-JP" altLang="ja-JP" sz="1400" kern="100" dirty="0">
              <a:effectLst/>
              <a:latin typeface="+mn-ea"/>
              <a:cs typeface="Times New Roman" panose="02020603050405020304" pitchFamily="18" charset="0"/>
            </a:endParaRPr>
          </a:p>
        </p:txBody>
      </p:sp>
      <p:sp>
        <p:nvSpPr>
          <p:cNvPr id="12" name="サブタイトル 2"/>
          <p:cNvSpPr txBox="1">
            <a:spLocks/>
          </p:cNvSpPr>
          <p:nvPr/>
        </p:nvSpPr>
        <p:spPr>
          <a:xfrm>
            <a:off x="126641" y="4699557"/>
            <a:ext cx="3464774" cy="39118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ja-JP" altLang="en-US" sz="1800" dirty="0"/>
              <a:t>事業の目的</a:t>
            </a:r>
          </a:p>
        </p:txBody>
      </p:sp>
      <p:sp>
        <p:nvSpPr>
          <p:cNvPr id="18" name="横巻き 17"/>
          <p:cNvSpPr/>
          <p:nvPr/>
        </p:nvSpPr>
        <p:spPr>
          <a:xfrm>
            <a:off x="314513" y="3701039"/>
            <a:ext cx="6199628" cy="914887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600" b="1" dirty="0" smtClean="0"/>
              <a:t>令和３年度は、（仮称）龍神橋の設計を行っています。　</a:t>
            </a:r>
            <a:endParaRPr kumimoji="1" lang="ja-JP" altLang="en-US" sz="1600" b="1" dirty="0"/>
          </a:p>
        </p:txBody>
      </p:sp>
      <p:sp>
        <p:nvSpPr>
          <p:cNvPr id="22" name="正方形/長方形 21"/>
          <p:cNvSpPr/>
          <p:nvPr/>
        </p:nvSpPr>
        <p:spPr>
          <a:xfrm rot="1334207">
            <a:off x="8926802" y="5426394"/>
            <a:ext cx="87716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200" dirty="0">
                <a:solidFill>
                  <a:srgbClr val="C00000"/>
                </a:solidFill>
                <a:latin typeface="+mn-ea"/>
              </a:rPr>
              <a:t>国道</a:t>
            </a:r>
            <a:r>
              <a:rPr lang="en-US" altLang="ja-JP" sz="1200" dirty="0">
                <a:solidFill>
                  <a:srgbClr val="C00000"/>
                </a:solidFill>
                <a:latin typeface="+mn-ea"/>
              </a:rPr>
              <a:t>352</a:t>
            </a:r>
            <a:r>
              <a:rPr lang="ja-JP" altLang="en-US" sz="1200" dirty="0">
                <a:solidFill>
                  <a:srgbClr val="C00000"/>
                </a:solidFill>
                <a:latin typeface="+mn-ea"/>
              </a:rPr>
              <a:t>号</a:t>
            </a:r>
          </a:p>
        </p:txBody>
      </p:sp>
      <p:sp>
        <p:nvSpPr>
          <p:cNvPr id="23" name="正方形/長方形 22"/>
          <p:cNvSpPr/>
          <p:nvPr/>
        </p:nvSpPr>
        <p:spPr>
          <a:xfrm>
            <a:off x="8309113" y="6403980"/>
            <a:ext cx="117852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200" b="1" dirty="0">
                <a:solidFill>
                  <a:srgbClr val="FF0000"/>
                </a:solidFill>
                <a:latin typeface="+mn-ea"/>
              </a:rPr>
              <a:t>新中山トンネル</a:t>
            </a:r>
            <a:endParaRPr lang="ja-JP" altLang="en-US" sz="1200" b="1" dirty="0">
              <a:solidFill>
                <a:srgbClr val="FF0000"/>
              </a:solidFill>
            </a:endParaRPr>
          </a:p>
        </p:txBody>
      </p:sp>
      <p:sp>
        <p:nvSpPr>
          <p:cNvPr id="27" name="正方形/長方形 26"/>
          <p:cNvSpPr/>
          <p:nvPr/>
        </p:nvSpPr>
        <p:spPr>
          <a:xfrm>
            <a:off x="8424479" y="3595272"/>
            <a:ext cx="1415772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200" dirty="0">
                <a:latin typeface="+mn-ea"/>
              </a:rPr>
              <a:t>南会津町滝原地内</a:t>
            </a:r>
            <a:endParaRPr lang="ja-JP" altLang="en-US" sz="1200" dirty="0"/>
          </a:p>
        </p:txBody>
      </p:sp>
      <p:sp>
        <p:nvSpPr>
          <p:cNvPr id="28" name="正方形/長方形 27"/>
          <p:cNvSpPr/>
          <p:nvPr/>
        </p:nvSpPr>
        <p:spPr>
          <a:xfrm>
            <a:off x="7551408" y="4505259"/>
            <a:ext cx="64633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200" b="1" dirty="0">
                <a:solidFill>
                  <a:srgbClr val="FF0000"/>
                </a:solidFill>
              </a:rPr>
              <a:t>銀竜橋</a:t>
            </a:r>
          </a:p>
        </p:txBody>
      </p:sp>
      <p:sp>
        <p:nvSpPr>
          <p:cNvPr id="29" name="フリーフォーム 28"/>
          <p:cNvSpPr/>
          <p:nvPr/>
        </p:nvSpPr>
        <p:spPr>
          <a:xfrm flipH="1" flipV="1">
            <a:off x="7551406" y="4725484"/>
            <a:ext cx="972391" cy="220270"/>
          </a:xfrm>
          <a:custGeom>
            <a:avLst/>
            <a:gdLst>
              <a:gd name="connsiteX0" fmla="*/ 1828800 w 1828800"/>
              <a:gd name="connsiteY0" fmla="*/ 0 h 399245"/>
              <a:gd name="connsiteX1" fmla="*/ 399245 w 1828800"/>
              <a:gd name="connsiteY1" fmla="*/ 0 h 399245"/>
              <a:gd name="connsiteX2" fmla="*/ 0 w 1828800"/>
              <a:gd name="connsiteY2" fmla="*/ 399245 h 399245"/>
              <a:gd name="connsiteX0" fmla="*/ 2015500 w 2015500"/>
              <a:gd name="connsiteY0" fmla="*/ 0 h 115910"/>
              <a:gd name="connsiteX1" fmla="*/ 585945 w 2015500"/>
              <a:gd name="connsiteY1" fmla="*/ 0 h 115910"/>
              <a:gd name="connsiteX2" fmla="*/ 0 w 2015500"/>
              <a:gd name="connsiteY2" fmla="*/ 115910 h 115910"/>
              <a:gd name="connsiteX0" fmla="*/ 1625129 w 1625129"/>
              <a:gd name="connsiteY0" fmla="*/ 695459 h 695459"/>
              <a:gd name="connsiteX1" fmla="*/ 195574 w 1625129"/>
              <a:gd name="connsiteY1" fmla="*/ 695459 h 695459"/>
              <a:gd name="connsiteX2" fmla="*/ 0 w 1625129"/>
              <a:gd name="connsiteY2" fmla="*/ 0 h 6954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625129" h="695459">
                <a:moveTo>
                  <a:pt x="1625129" y="695459"/>
                </a:moveTo>
                <a:lnTo>
                  <a:pt x="195574" y="695459"/>
                </a:lnTo>
                <a:lnTo>
                  <a:pt x="0" y="0"/>
                </a:lnTo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" name="フリーフォーム 29"/>
          <p:cNvSpPr/>
          <p:nvPr/>
        </p:nvSpPr>
        <p:spPr>
          <a:xfrm>
            <a:off x="8150067" y="5870235"/>
            <a:ext cx="1215316" cy="763792"/>
          </a:xfrm>
          <a:custGeom>
            <a:avLst/>
            <a:gdLst>
              <a:gd name="connsiteX0" fmla="*/ 1828800 w 1828800"/>
              <a:gd name="connsiteY0" fmla="*/ 0 h 399245"/>
              <a:gd name="connsiteX1" fmla="*/ 399245 w 1828800"/>
              <a:gd name="connsiteY1" fmla="*/ 0 h 399245"/>
              <a:gd name="connsiteX2" fmla="*/ 0 w 1828800"/>
              <a:gd name="connsiteY2" fmla="*/ 399245 h 399245"/>
              <a:gd name="connsiteX0" fmla="*/ 2015500 w 2015500"/>
              <a:gd name="connsiteY0" fmla="*/ 0 h 115910"/>
              <a:gd name="connsiteX1" fmla="*/ 585945 w 2015500"/>
              <a:gd name="connsiteY1" fmla="*/ 0 h 115910"/>
              <a:gd name="connsiteX2" fmla="*/ 0 w 2015500"/>
              <a:gd name="connsiteY2" fmla="*/ 115910 h 115910"/>
              <a:gd name="connsiteX0" fmla="*/ 1625129 w 1625129"/>
              <a:gd name="connsiteY0" fmla="*/ 695459 h 695459"/>
              <a:gd name="connsiteX1" fmla="*/ 195574 w 1625129"/>
              <a:gd name="connsiteY1" fmla="*/ 695459 h 695459"/>
              <a:gd name="connsiteX2" fmla="*/ 0 w 1625129"/>
              <a:gd name="connsiteY2" fmla="*/ 0 h 695459"/>
              <a:gd name="connsiteX0" fmla="*/ 1455402 w 1455402"/>
              <a:gd name="connsiteY0" fmla="*/ 722525 h 722525"/>
              <a:gd name="connsiteX1" fmla="*/ 25847 w 1455402"/>
              <a:gd name="connsiteY1" fmla="*/ 722525 h 722525"/>
              <a:gd name="connsiteX2" fmla="*/ 0 w 1455402"/>
              <a:gd name="connsiteY2" fmla="*/ 0 h 722525"/>
              <a:gd name="connsiteX0" fmla="*/ 1675863 w 1675863"/>
              <a:gd name="connsiteY0" fmla="*/ 745603 h 745603"/>
              <a:gd name="connsiteX1" fmla="*/ 246308 w 1675863"/>
              <a:gd name="connsiteY1" fmla="*/ 745603 h 745603"/>
              <a:gd name="connsiteX2" fmla="*/ 0 w 1675863"/>
              <a:gd name="connsiteY2" fmla="*/ 0 h 745603"/>
              <a:gd name="connsiteX0" fmla="*/ 1707358 w 1707358"/>
              <a:gd name="connsiteY0" fmla="*/ 1368752 h 1368752"/>
              <a:gd name="connsiteX1" fmla="*/ 277803 w 1707358"/>
              <a:gd name="connsiteY1" fmla="*/ 1368752 h 1368752"/>
              <a:gd name="connsiteX2" fmla="*/ 0 w 1707358"/>
              <a:gd name="connsiteY2" fmla="*/ 0 h 13687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707358" h="1368752">
                <a:moveTo>
                  <a:pt x="1707358" y="1368752"/>
                </a:moveTo>
                <a:lnTo>
                  <a:pt x="277803" y="1368752"/>
                </a:lnTo>
                <a:lnTo>
                  <a:pt x="0" y="0"/>
                </a:lnTo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フリーフォーム 6"/>
          <p:cNvSpPr/>
          <p:nvPr/>
        </p:nvSpPr>
        <p:spPr>
          <a:xfrm>
            <a:off x="6989197" y="5020797"/>
            <a:ext cx="2775005" cy="1093756"/>
          </a:xfrm>
          <a:custGeom>
            <a:avLst/>
            <a:gdLst>
              <a:gd name="connsiteX0" fmla="*/ 0 w 2775005"/>
              <a:gd name="connsiteY0" fmla="*/ 1093756 h 1093756"/>
              <a:gd name="connsiteX1" fmla="*/ 254441 w 2775005"/>
              <a:gd name="connsiteY1" fmla="*/ 950633 h 1093756"/>
              <a:gd name="connsiteX2" fmla="*/ 453224 w 2775005"/>
              <a:gd name="connsiteY2" fmla="*/ 950633 h 1093756"/>
              <a:gd name="connsiteX3" fmla="*/ 866692 w 2775005"/>
              <a:gd name="connsiteY3" fmla="*/ 855217 h 1093756"/>
              <a:gd name="connsiteX4" fmla="*/ 1240403 w 2775005"/>
              <a:gd name="connsiteY4" fmla="*/ 680288 h 1093756"/>
              <a:gd name="connsiteX5" fmla="*/ 1343770 w 2775005"/>
              <a:gd name="connsiteY5" fmla="*/ 696191 h 1093756"/>
              <a:gd name="connsiteX6" fmla="*/ 1550504 w 2775005"/>
              <a:gd name="connsiteY6" fmla="*/ 497408 h 1093756"/>
              <a:gd name="connsiteX7" fmla="*/ 1486893 w 2775005"/>
              <a:gd name="connsiteY7" fmla="*/ 394041 h 1093756"/>
              <a:gd name="connsiteX8" fmla="*/ 1518699 w 2775005"/>
              <a:gd name="connsiteY8" fmla="*/ 290674 h 1093756"/>
              <a:gd name="connsiteX9" fmla="*/ 1630017 w 2775005"/>
              <a:gd name="connsiteY9" fmla="*/ 203210 h 1093756"/>
              <a:gd name="connsiteX10" fmla="*/ 1542553 w 2775005"/>
              <a:gd name="connsiteY10" fmla="*/ 75989 h 1093756"/>
              <a:gd name="connsiteX11" fmla="*/ 1558455 w 2775005"/>
              <a:gd name="connsiteY11" fmla="*/ 4427 h 1093756"/>
              <a:gd name="connsiteX12" fmla="*/ 1669773 w 2775005"/>
              <a:gd name="connsiteY12" fmla="*/ 20330 h 1093756"/>
              <a:gd name="connsiteX13" fmla="*/ 1773140 w 2775005"/>
              <a:gd name="connsiteY13" fmla="*/ 123697 h 1093756"/>
              <a:gd name="connsiteX14" fmla="*/ 1916264 w 2775005"/>
              <a:gd name="connsiteY14" fmla="*/ 219113 h 1093756"/>
              <a:gd name="connsiteX15" fmla="*/ 1963972 w 2775005"/>
              <a:gd name="connsiteY15" fmla="*/ 139600 h 1093756"/>
              <a:gd name="connsiteX16" fmla="*/ 2019631 w 2775005"/>
              <a:gd name="connsiteY16" fmla="*/ 163453 h 1093756"/>
              <a:gd name="connsiteX17" fmla="*/ 2027582 w 2775005"/>
              <a:gd name="connsiteY17" fmla="*/ 274772 h 1093756"/>
              <a:gd name="connsiteX18" fmla="*/ 2146852 w 2775005"/>
              <a:gd name="connsiteY18" fmla="*/ 290674 h 1093756"/>
              <a:gd name="connsiteX19" fmla="*/ 2321780 w 2775005"/>
              <a:gd name="connsiteY19" fmla="*/ 362236 h 1093756"/>
              <a:gd name="connsiteX20" fmla="*/ 2592125 w 2775005"/>
              <a:gd name="connsiteY20" fmla="*/ 489457 h 1093756"/>
              <a:gd name="connsiteX21" fmla="*/ 2775005 w 2775005"/>
              <a:gd name="connsiteY21" fmla="*/ 497408 h 1093756"/>
              <a:gd name="connsiteX0" fmla="*/ 0 w 2775005"/>
              <a:gd name="connsiteY0" fmla="*/ 1093756 h 1093756"/>
              <a:gd name="connsiteX1" fmla="*/ 254441 w 2775005"/>
              <a:gd name="connsiteY1" fmla="*/ 950633 h 1093756"/>
              <a:gd name="connsiteX2" fmla="*/ 453224 w 2775005"/>
              <a:gd name="connsiteY2" fmla="*/ 950633 h 1093756"/>
              <a:gd name="connsiteX3" fmla="*/ 818984 w 2775005"/>
              <a:gd name="connsiteY3" fmla="*/ 831363 h 1093756"/>
              <a:gd name="connsiteX4" fmla="*/ 1240403 w 2775005"/>
              <a:gd name="connsiteY4" fmla="*/ 680288 h 1093756"/>
              <a:gd name="connsiteX5" fmla="*/ 1343770 w 2775005"/>
              <a:gd name="connsiteY5" fmla="*/ 696191 h 1093756"/>
              <a:gd name="connsiteX6" fmla="*/ 1550504 w 2775005"/>
              <a:gd name="connsiteY6" fmla="*/ 497408 h 1093756"/>
              <a:gd name="connsiteX7" fmla="*/ 1486893 w 2775005"/>
              <a:gd name="connsiteY7" fmla="*/ 394041 h 1093756"/>
              <a:gd name="connsiteX8" fmla="*/ 1518699 w 2775005"/>
              <a:gd name="connsiteY8" fmla="*/ 290674 h 1093756"/>
              <a:gd name="connsiteX9" fmla="*/ 1630017 w 2775005"/>
              <a:gd name="connsiteY9" fmla="*/ 203210 h 1093756"/>
              <a:gd name="connsiteX10" fmla="*/ 1542553 w 2775005"/>
              <a:gd name="connsiteY10" fmla="*/ 75989 h 1093756"/>
              <a:gd name="connsiteX11" fmla="*/ 1558455 w 2775005"/>
              <a:gd name="connsiteY11" fmla="*/ 4427 h 1093756"/>
              <a:gd name="connsiteX12" fmla="*/ 1669773 w 2775005"/>
              <a:gd name="connsiteY12" fmla="*/ 20330 h 1093756"/>
              <a:gd name="connsiteX13" fmla="*/ 1773140 w 2775005"/>
              <a:gd name="connsiteY13" fmla="*/ 123697 h 1093756"/>
              <a:gd name="connsiteX14" fmla="*/ 1916264 w 2775005"/>
              <a:gd name="connsiteY14" fmla="*/ 219113 h 1093756"/>
              <a:gd name="connsiteX15" fmla="*/ 1963972 w 2775005"/>
              <a:gd name="connsiteY15" fmla="*/ 139600 h 1093756"/>
              <a:gd name="connsiteX16" fmla="*/ 2019631 w 2775005"/>
              <a:gd name="connsiteY16" fmla="*/ 163453 h 1093756"/>
              <a:gd name="connsiteX17" fmla="*/ 2027582 w 2775005"/>
              <a:gd name="connsiteY17" fmla="*/ 274772 h 1093756"/>
              <a:gd name="connsiteX18" fmla="*/ 2146852 w 2775005"/>
              <a:gd name="connsiteY18" fmla="*/ 290674 h 1093756"/>
              <a:gd name="connsiteX19" fmla="*/ 2321780 w 2775005"/>
              <a:gd name="connsiteY19" fmla="*/ 362236 h 1093756"/>
              <a:gd name="connsiteX20" fmla="*/ 2592125 w 2775005"/>
              <a:gd name="connsiteY20" fmla="*/ 489457 h 1093756"/>
              <a:gd name="connsiteX21" fmla="*/ 2775005 w 2775005"/>
              <a:gd name="connsiteY21" fmla="*/ 497408 h 1093756"/>
              <a:gd name="connsiteX0" fmla="*/ 0 w 2775005"/>
              <a:gd name="connsiteY0" fmla="*/ 1093756 h 1093756"/>
              <a:gd name="connsiteX1" fmla="*/ 254441 w 2775005"/>
              <a:gd name="connsiteY1" fmla="*/ 950633 h 1093756"/>
              <a:gd name="connsiteX2" fmla="*/ 453224 w 2775005"/>
              <a:gd name="connsiteY2" fmla="*/ 950633 h 1093756"/>
              <a:gd name="connsiteX3" fmla="*/ 890545 w 2775005"/>
              <a:gd name="connsiteY3" fmla="*/ 847266 h 1093756"/>
              <a:gd name="connsiteX4" fmla="*/ 1240403 w 2775005"/>
              <a:gd name="connsiteY4" fmla="*/ 680288 h 1093756"/>
              <a:gd name="connsiteX5" fmla="*/ 1343770 w 2775005"/>
              <a:gd name="connsiteY5" fmla="*/ 696191 h 1093756"/>
              <a:gd name="connsiteX6" fmla="*/ 1550504 w 2775005"/>
              <a:gd name="connsiteY6" fmla="*/ 497408 h 1093756"/>
              <a:gd name="connsiteX7" fmla="*/ 1486893 w 2775005"/>
              <a:gd name="connsiteY7" fmla="*/ 394041 h 1093756"/>
              <a:gd name="connsiteX8" fmla="*/ 1518699 w 2775005"/>
              <a:gd name="connsiteY8" fmla="*/ 290674 h 1093756"/>
              <a:gd name="connsiteX9" fmla="*/ 1630017 w 2775005"/>
              <a:gd name="connsiteY9" fmla="*/ 203210 h 1093756"/>
              <a:gd name="connsiteX10" fmla="*/ 1542553 w 2775005"/>
              <a:gd name="connsiteY10" fmla="*/ 75989 h 1093756"/>
              <a:gd name="connsiteX11" fmla="*/ 1558455 w 2775005"/>
              <a:gd name="connsiteY11" fmla="*/ 4427 h 1093756"/>
              <a:gd name="connsiteX12" fmla="*/ 1669773 w 2775005"/>
              <a:gd name="connsiteY12" fmla="*/ 20330 h 1093756"/>
              <a:gd name="connsiteX13" fmla="*/ 1773140 w 2775005"/>
              <a:gd name="connsiteY13" fmla="*/ 123697 h 1093756"/>
              <a:gd name="connsiteX14" fmla="*/ 1916264 w 2775005"/>
              <a:gd name="connsiteY14" fmla="*/ 219113 h 1093756"/>
              <a:gd name="connsiteX15" fmla="*/ 1963972 w 2775005"/>
              <a:gd name="connsiteY15" fmla="*/ 139600 h 1093756"/>
              <a:gd name="connsiteX16" fmla="*/ 2019631 w 2775005"/>
              <a:gd name="connsiteY16" fmla="*/ 163453 h 1093756"/>
              <a:gd name="connsiteX17" fmla="*/ 2027582 w 2775005"/>
              <a:gd name="connsiteY17" fmla="*/ 274772 h 1093756"/>
              <a:gd name="connsiteX18" fmla="*/ 2146852 w 2775005"/>
              <a:gd name="connsiteY18" fmla="*/ 290674 h 1093756"/>
              <a:gd name="connsiteX19" fmla="*/ 2321780 w 2775005"/>
              <a:gd name="connsiteY19" fmla="*/ 362236 h 1093756"/>
              <a:gd name="connsiteX20" fmla="*/ 2592125 w 2775005"/>
              <a:gd name="connsiteY20" fmla="*/ 489457 h 1093756"/>
              <a:gd name="connsiteX21" fmla="*/ 2775005 w 2775005"/>
              <a:gd name="connsiteY21" fmla="*/ 497408 h 1093756"/>
              <a:gd name="connsiteX0" fmla="*/ 0 w 2775005"/>
              <a:gd name="connsiteY0" fmla="*/ 1093756 h 1093756"/>
              <a:gd name="connsiteX1" fmla="*/ 254441 w 2775005"/>
              <a:gd name="connsiteY1" fmla="*/ 950633 h 1093756"/>
              <a:gd name="connsiteX2" fmla="*/ 453224 w 2775005"/>
              <a:gd name="connsiteY2" fmla="*/ 950633 h 1093756"/>
              <a:gd name="connsiteX3" fmla="*/ 652006 w 2775005"/>
              <a:gd name="connsiteY3" fmla="*/ 894973 h 1093756"/>
              <a:gd name="connsiteX4" fmla="*/ 890545 w 2775005"/>
              <a:gd name="connsiteY4" fmla="*/ 847266 h 1093756"/>
              <a:gd name="connsiteX5" fmla="*/ 1240403 w 2775005"/>
              <a:gd name="connsiteY5" fmla="*/ 680288 h 1093756"/>
              <a:gd name="connsiteX6" fmla="*/ 1343770 w 2775005"/>
              <a:gd name="connsiteY6" fmla="*/ 696191 h 1093756"/>
              <a:gd name="connsiteX7" fmla="*/ 1550504 w 2775005"/>
              <a:gd name="connsiteY7" fmla="*/ 497408 h 1093756"/>
              <a:gd name="connsiteX8" fmla="*/ 1486893 w 2775005"/>
              <a:gd name="connsiteY8" fmla="*/ 394041 h 1093756"/>
              <a:gd name="connsiteX9" fmla="*/ 1518699 w 2775005"/>
              <a:gd name="connsiteY9" fmla="*/ 290674 h 1093756"/>
              <a:gd name="connsiteX10" fmla="*/ 1630017 w 2775005"/>
              <a:gd name="connsiteY10" fmla="*/ 203210 h 1093756"/>
              <a:gd name="connsiteX11" fmla="*/ 1542553 w 2775005"/>
              <a:gd name="connsiteY11" fmla="*/ 75989 h 1093756"/>
              <a:gd name="connsiteX12" fmla="*/ 1558455 w 2775005"/>
              <a:gd name="connsiteY12" fmla="*/ 4427 h 1093756"/>
              <a:gd name="connsiteX13" fmla="*/ 1669773 w 2775005"/>
              <a:gd name="connsiteY13" fmla="*/ 20330 h 1093756"/>
              <a:gd name="connsiteX14" fmla="*/ 1773140 w 2775005"/>
              <a:gd name="connsiteY14" fmla="*/ 123697 h 1093756"/>
              <a:gd name="connsiteX15" fmla="*/ 1916264 w 2775005"/>
              <a:gd name="connsiteY15" fmla="*/ 219113 h 1093756"/>
              <a:gd name="connsiteX16" fmla="*/ 1963972 w 2775005"/>
              <a:gd name="connsiteY16" fmla="*/ 139600 h 1093756"/>
              <a:gd name="connsiteX17" fmla="*/ 2019631 w 2775005"/>
              <a:gd name="connsiteY17" fmla="*/ 163453 h 1093756"/>
              <a:gd name="connsiteX18" fmla="*/ 2027582 w 2775005"/>
              <a:gd name="connsiteY18" fmla="*/ 274772 h 1093756"/>
              <a:gd name="connsiteX19" fmla="*/ 2146852 w 2775005"/>
              <a:gd name="connsiteY19" fmla="*/ 290674 h 1093756"/>
              <a:gd name="connsiteX20" fmla="*/ 2321780 w 2775005"/>
              <a:gd name="connsiteY20" fmla="*/ 362236 h 1093756"/>
              <a:gd name="connsiteX21" fmla="*/ 2592125 w 2775005"/>
              <a:gd name="connsiteY21" fmla="*/ 489457 h 1093756"/>
              <a:gd name="connsiteX22" fmla="*/ 2775005 w 2775005"/>
              <a:gd name="connsiteY22" fmla="*/ 497408 h 1093756"/>
              <a:gd name="connsiteX0" fmla="*/ 0 w 2775005"/>
              <a:gd name="connsiteY0" fmla="*/ 1093756 h 1093756"/>
              <a:gd name="connsiteX1" fmla="*/ 254441 w 2775005"/>
              <a:gd name="connsiteY1" fmla="*/ 950633 h 1093756"/>
              <a:gd name="connsiteX2" fmla="*/ 453224 w 2775005"/>
              <a:gd name="connsiteY2" fmla="*/ 950633 h 1093756"/>
              <a:gd name="connsiteX3" fmla="*/ 652006 w 2775005"/>
              <a:gd name="connsiteY3" fmla="*/ 894973 h 1093756"/>
              <a:gd name="connsiteX4" fmla="*/ 890545 w 2775005"/>
              <a:gd name="connsiteY4" fmla="*/ 847266 h 1093756"/>
              <a:gd name="connsiteX5" fmla="*/ 1240403 w 2775005"/>
              <a:gd name="connsiteY5" fmla="*/ 680288 h 1093756"/>
              <a:gd name="connsiteX6" fmla="*/ 1343770 w 2775005"/>
              <a:gd name="connsiteY6" fmla="*/ 696191 h 1093756"/>
              <a:gd name="connsiteX7" fmla="*/ 1550504 w 2775005"/>
              <a:gd name="connsiteY7" fmla="*/ 497408 h 1093756"/>
              <a:gd name="connsiteX8" fmla="*/ 1486893 w 2775005"/>
              <a:gd name="connsiteY8" fmla="*/ 394041 h 1093756"/>
              <a:gd name="connsiteX9" fmla="*/ 1518699 w 2775005"/>
              <a:gd name="connsiteY9" fmla="*/ 290674 h 1093756"/>
              <a:gd name="connsiteX10" fmla="*/ 1630017 w 2775005"/>
              <a:gd name="connsiteY10" fmla="*/ 203210 h 1093756"/>
              <a:gd name="connsiteX11" fmla="*/ 1542553 w 2775005"/>
              <a:gd name="connsiteY11" fmla="*/ 75989 h 1093756"/>
              <a:gd name="connsiteX12" fmla="*/ 1558455 w 2775005"/>
              <a:gd name="connsiteY12" fmla="*/ 4427 h 1093756"/>
              <a:gd name="connsiteX13" fmla="*/ 1669773 w 2775005"/>
              <a:gd name="connsiteY13" fmla="*/ 20330 h 1093756"/>
              <a:gd name="connsiteX14" fmla="*/ 1773140 w 2775005"/>
              <a:gd name="connsiteY14" fmla="*/ 123697 h 1093756"/>
              <a:gd name="connsiteX15" fmla="*/ 1916264 w 2775005"/>
              <a:gd name="connsiteY15" fmla="*/ 219113 h 1093756"/>
              <a:gd name="connsiteX16" fmla="*/ 1963972 w 2775005"/>
              <a:gd name="connsiteY16" fmla="*/ 139600 h 1093756"/>
              <a:gd name="connsiteX17" fmla="*/ 2019631 w 2775005"/>
              <a:gd name="connsiteY17" fmla="*/ 163453 h 1093756"/>
              <a:gd name="connsiteX18" fmla="*/ 2027582 w 2775005"/>
              <a:gd name="connsiteY18" fmla="*/ 274772 h 1093756"/>
              <a:gd name="connsiteX19" fmla="*/ 2146852 w 2775005"/>
              <a:gd name="connsiteY19" fmla="*/ 290674 h 1093756"/>
              <a:gd name="connsiteX20" fmla="*/ 2321780 w 2775005"/>
              <a:gd name="connsiteY20" fmla="*/ 362236 h 1093756"/>
              <a:gd name="connsiteX21" fmla="*/ 2592125 w 2775005"/>
              <a:gd name="connsiteY21" fmla="*/ 489457 h 1093756"/>
              <a:gd name="connsiteX22" fmla="*/ 2775005 w 2775005"/>
              <a:gd name="connsiteY22" fmla="*/ 497408 h 1093756"/>
              <a:gd name="connsiteX0" fmla="*/ 0 w 2775005"/>
              <a:gd name="connsiteY0" fmla="*/ 1093756 h 1093756"/>
              <a:gd name="connsiteX1" fmla="*/ 254441 w 2775005"/>
              <a:gd name="connsiteY1" fmla="*/ 950633 h 1093756"/>
              <a:gd name="connsiteX2" fmla="*/ 453224 w 2775005"/>
              <a:gd name="connsiteY2" fmla="*/ 942682 h 1093756"/>
              <a:gd name="connsiteX3" fmla="*/ 652006 w 2775005"/>
              <a:gd name="connsiteY3" fmla="*/ 894973 h 1093756"/>
              <a:gd name="connsiteX4" fmla="*/ 890545 w 2775005"/>
              <a:gd name="connsiteY4" fmla="*/ 847266 h 1093756"/>
              <a:gd name="connsiteX5" fmla="*/ 1240403 w 2775005"/>
              <a:gd name="connsiteY5" fmla="*/ 680288 h 1093756"/>
              <a:gd name="connsiteX6" fmla="*/ 1343770 w 2775005"/>
              <a:gd name="connsiteY6" fmla="*/ 696191 h 1093756"/>
              <a:gd name="connsiteX7" fmla="*/ 1550504 w 2775005"/>
              <a:gd name="connsiteY7" fmla="*/ 497408 h 1093756"/>
              <a:gd name="connsiteX8" fmla="*/ 1486893 w 2775005"/>
              <a:gd name="connsiteY8" fmla="*/ 394041 h 1093756"/>
              <a:gd name="connsiteX9" fmla="*/ 1518699 w 2775005"/>
              <a:gd name="connsiteY9" fmla="*/ 290674 h 1093756"/>
              <a:gd name="connsiteX10" fmla="*/ 1630017 w 2775005"/>
              <a:gd name="connsiteY10" fmla="*/ 203210 h 1093756"/>
              <a:gd name="connsiteX11" fmla="*/ 1542553 w 2775005"/>
              <a:gd name="connsiteY11" fmla="*/ 75989 h 1093756"/>
              <a:gd name="connsiteX12" fmla="*/ 1558455 w 2775005"/>
              <a:gd name="connsiteY12" fmla="*/ 4427 h 1093756"/>
              <a:gd name="connsiteX13" fmla="*/ 1669773 w 2775005"/>
              <a:gd name="connsiteY13" fmla="*/ 20330 h 1093756"/>
              <a:gd name="connsiteX14" fmla="*/ 1773140 w 2775005"/>
              <a:gd name="connsiteY14" fmla="*/ 123697 h 1093756"/>
              <a:gd name="connsiteX15" fmla="*/ 1916264 w 2775005"/>
              <a:gd name="connsiteY15" fmla="*/ 219113 h 1093756"/>
              <a:gd name="connsiteX16" fmla="*/ 1963972 w 2775005"/>
              <a:gd name="connsiteY16" fmla="*/ 139600 h 1093756"/>
              <a:gd name="connsiteX17" fmla="*/ 2019631 w 2775005"/>
              <a:gd name="connsiteY17" fmla="*/ 163453 h 1093756"/>
              <a:gd name="connsiteX18" fmla="*/ 2027582 w 2775005"/>
              <a:gd name="connsiteY18" fmla="*/ 274772 h 1093756"/>
              <a:gd name="connsiteX19" fmla="*/ 2146852 w 2775005"/>
              <a:gd name="connsiteY19" fmla="*/ 290674 h 1093756"/>
              <a:gd name="connsiteX20" fmla="*/ 2321780 w 2775005"/>
              <a:gd name="connsiteY20" fmla="*/ 362236 h 1093756"/>
              <a:gd name="connsiteX21" fmla="*/ 2592125 w 2775005"/>
              <a:gd name="connsiteY21" fmla="*/ 489457 h 1093756"/>
              <a:gd name="connsiteX22" fmla="*/ 2775005 w 2775005"/>
              <a:gd name="connsiteY22" fmla="*/ 497408 h 1093756"/>
              <a:gd name="connsiteX0" fmla="*/ 0 w 2775005"/>
              <a:gd name="connsiteY0" fmla="*/ 1093756 h 1093756"/>
              <a:gd name="connsiteX1" fmla="*/ 254441 w 2775005"/>
              <a:gd name="connsiteY1" fmla="*/ 950633 h 1093756"/>
              <a:gd name="connsiteX2" fmla="*/ 453224 w 2775005"/>
              <a:gd name="connsiteY2" fmla="*/ 942682 h 1093756"/>
              <a:gd name="connsiteX3" fmla="*/ 652006 w 2775005"/>
              <a:gd name="connsiteY3" fmla="*/ 894973 h 1093756"/>
              <a:gd name="connsiteX4" fmla="*/ 890545 w 2775005"/>
              <a:gd name="connsiteY4" fmla="*/ 847266 h 1093756"/>
              <a:gd name="connsiteX5" fmla="*/ 1240403 w 2775005"/>
              <a:gd name="connsiteY5" fmla="*/ 680288 h 1093756"/>
              <a:gd name="connsiteX6" fmla="*/ 1343770 w 2775005"/>
              <a:gd name="connsiteY6" fmla="*/ 696191 h 1093756"/>
              <a:gd name="connsiteX7" fmla="*/ 1550504 w 2775005"/>
              <a:gd name="connsiteY7" fmla="*/ 497408 h 1093756"/>
              <a:gd name="connsiteX8" fmla="*/ 1486893 w 2775005"/>
              <a:gd name="connsiteY8" fmla="*/ 394041 h 1093756"/>
              <a:gd name="connsiteX9" fmla="*/ 1518699 w 2775005"/>
              <a:gd name="connsiteY9" fmla="*/ 290674 h 1093756"/>
              <a:gd name="connsiteX10" fmla="*/ 1630017 w 2775005"/>
              <a:gd name="connsiteY10" fmla="*/ 203210 h 1093756"/>
              <a:gd name="connsiteX11" fmla="*/ 1542553 w 2775005"/>
              <a:gd name="connsiteY11" fmla="*/ 75989 h 1093756"/>
              <a:gd name="connsiteX12" fmla="*/ 1558455 w 2775005"/>
              <a:gd name="connsiteY12" fmla="*/ 4427 h 1093756"/>
              <a:gd name="connsiteX13" fmla="*/ 1669773 w 2775005"/>
              <a:gd name="connsiteY13" fmla="*/ 20330 h 1093756"/>
              <a:gd name="connsiteX14" fmla="*/ 1773140 w 2775005"/>
              <a:gd name="connsiteY14" fmla="*/ 123697 h 1093756"/>
              <a:gd name="connsiteX15" fmla="*/ 1916264 w 2775005"/>
              <a:gd name="connsiteY15" fmla="*/ 219113 h 1093756"/>
              <a:gd name="connsiteX16" fmla="*/ 1963972 w 2775005"/>
              <a:gd name="connsiteY16" fmla="*/ 139600 h 1093756"/>
              <a:gd name="connsiteX17" fmla="*/ 2019631 w 2775005"/>
              <a:gd name="connsiteY17" fmla="*/ 163453 h 1093756"/>
              <a:gd name="connsiteX18" fmla="*/ 2027582 w 2775005"/>
              <a:gd name="connsiteY18" fmla="*/ 274772 h 1093756"/>
              <a:gd name="connsiteX19" fmla="*/ 2146852 w 2775005"/>
              <a:gd name="connsiteY19" fmla="*/ 290674 h 1093756"/>
              <a:gd name="connsiteX20" fmla="*/ 2321780 w 2775005"/>
              <a:gd name="connsiteY20" fmla="*/ 362236 h 1093756"/>
              <a:gd name="connsiteX21" fmla="*/ 2592125 w 2775005"/>
              <a:gd name="connsiteY21" fmla="*/ 489457 h 1093756"/>
              <a:gd name="connsiteX22" fmla="*/ 2775005 w 2775005"/>
              <a:gd name="connsiteY22" fmla="*/ 497408 h 1093756"/>
              <a:gd name="connsiteX0" fmla="*/ 0 w 2775005"/>
              <a:gd name="connsiteY0" fmla="*/ 1093756 h 1093756"/>
              <a:gd name="connsiteX1" fmla="*/ 254441 w 2775005"/>
              <a:gd name="connsiteY1" fmla="*/ 950633 h 1093756"/>
              <a:gd name="connsiteX2" fmla="*/ 453224 w 2775005"/>
              <a:gd name="connsiteY2" fmla="*/ 942682 h 1093756"/>
              <a:gd name="connsiteX3" fmla="*/ 652006 w 2775005"/>
              <a:gd name="connsiteY3" fmla="*/ 894973 h 1093756"/>
              <a:gd name="connsiteX4" fmla="*/ 890545 w 2775005"/>
              <a:gd name="connsiteY4" fmla="*/ 847266 h 1093756"/>
              <a:gd name="connsiteX5" fmla="*/ 1240403 w 2775005"/>
              <a:gd name="connsiteY5" fmla="*/ 680288 h 1093756"/>
              <a:gd name="connsiteX6" fmla="*/ 1343770 w 2775005"/>
              <a:gd name="connsiteY6" fmla="*/ 696191 h 1093756"/>
              <a:gd name="connsiteX7" fmla="*/ 1550504 w 2775005"/>
              <a:gd name="connsiteY7" fmla="*/ 497408 h 1093756"/>
              <a:gd name="connsiteX8" fmla="*/ 1486893 w 2775005"/>
              <a:gd name="connsiteY8" fmla="*/ 394041 h 1093756"/>
              <a:gd name="connsiteX9" fmla="*/ 1518699 w 2775005"/>
              <a:gd name="connsiteY9" fmla="*/ 290674 h 1093756"/>
              <a:gd name="connsiteX10" fmla="*/ 1630017 w 2775005"/>
              <a:gd name="connsiteY10" fmla="*/ 203210 h 1093756"/>
              <a:gd name="connsiteX11" fmla="*/ 1542553 w 2775005"/>
              <a:gd name="connsiteY11" fmla="*/ 75989 h 1093756"/>
              <a:gd name="connsiteX12" fmla="*/ 1558455 w 2775005"/>
              <a:gd name="connsiteY12" fmla="*/ 4427 h 1093756"/>
              <a:gd name="connsiteX13" fmla="*/ 1669773 w 2775005"/>
              <a:gd name="connsiteY13" fmla="*/ 20330 h 1093756"/>
              <a:gd name="connsiteX14" fmla="*/ 1773140 w 2775005"/>
              <a:gd name="connsiteY14" fmla="*/ 123697 h 1093756"/>
              <a:gd name="connsiteX15" fmla="*/ 1916264 w 2775005"/>
              <a:gd name="connsiteY15" fmla="*/ 219113 h 1093756"/>
              <a:gd name="connsiteX16" fmla="*/ 1963972 w 2775005"/>
              <a:gd name="connsiteY16" fmla="*/ 139600 h 1093756"/>
              <a:gd name="connsiteX17" fmla="*/ 2019631 w 2775005"/>
              <a:gd name="connsiteY17" fmla="*/ 163453 h 1093756"/>
              <a:gd name="connsiteX18" fmla="*/ 2027582 w 2775005"/>
              <a:gd name="connsiteY18" fmla="*/ 274772 h 1093756"/>
              <a:gd name="connsiteX19" fmla="*/ 2146852 w 2775005"/>
              <a:gd name="connsiteY19" fmla="*/ 290674 h 1093756"/>
              <a:gd name="connsiteX20" fmla="*/ 2321780 w 2775005"/>
              <a:gd name="connsiteY20" fmla="*/ 362236 h 1093756"/>
              <a:gd name="connsiteX21" fmla="*/ 2592125 w 2775005"/>
              <a:gd name="connsiteY21" fmla="*/ 489457 h 1093756"/>
              <a:gd name="connsiteX22" fmla="*/ 2775005 w 2775005"/>
              <a:gd name="connsiteY22" fmla="*/ 497408 h 10937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2775005" h="1093756">
                <a:moveTo>
                  <a:pt x="0" y="1093756"/>
                </a:moveTo>
                <a:cubicBezTo>
                  <a:pt x="161014" y="1026170"/>
                  <a:pt x="178904" y="975812"/>
                  <a:pt x="254441" y="950633"/>
                </a:cubicBezTo>
                <a:cubicBezTo>
                  <a:pt x="329978" y="925454"/>
                  <a:pt x="386963" y="951959"/>
                  <a:pt x="453224" y="942682"/>
                </a:cubicBezTo>
                <a:cubicBezTo>
                  <a:pt x="519485" y="933405"/>
                  <a:pt x="579119" y="912201"/>
                  <a:pt x="652006" y="894973"/>
                </a:cubicBezTo>
                <a:cubicBezTo>
                  <a:pt x="724893" y="877745"/>
                  <a:pt x="800430" y="867145"/>
                  <a:pt x="890545" y="847266"/>
                </a:cubicBezTo>
                <a:cubicBezTo>
                  <a:pt x="980660" y="827387"/>
                  <a:pt x="1164866" y="705467"/>
                  <a:pt x="1240403" y="680288"/>
                </a:cubicBezTo>
                <a:cubicBezTo>
                  <a:pt x="1315940" y="655109"/>
                  <a:pt x="1292086" y="726671"/>
                  <a:pt x="1343770" y="696191"/>
                </a:cubicBezTo>
                <a:cubicBezTo>
                  <a:pt x="1395454" y="665711"/>
                  <a:pt x="1526650" y="547766"/>
                  <a:pt x="1550504" y="497408"/>
                </a:cubicBezTo>
                <a:cubicBezTo>
                  <a:pt x="1574358" y="447050"/>
                  <a:pt x="1492194" y="428497"/>
                  <a:pt x="1486893" y="394041"/>
                </a:cubicBezTo>
                <a:cubicBezTo>
                  <a:pt x="1481592" y="359585"/>
                  <a:pt x="1494845" y="322479"/>
                  <a:pt x="1518699" y="290674"/>
                </a:cubicBezTo>
                <a:cubicBezTo>
                  <a:pt x="1542553" y="258869"/>
                  <a:pt x="1626041" y="238991"/>
                  <a:pt x="1630017" y="203210"/>
                </a:cubicBezTo>
                <a:cubicBezTo>
                  <a:pt x="1633993" y="167429"/>
                  <a:pt x="1554480" y="109119"/>
                  <a:pt x="1542553" y="75989"/>
                </a:cubicBezTo>
                <a:cubicBezTo>
                  <a:pt x="1530626" y="42859"/>
                  <a:pt x="1537252" y="13703"/>
                  <a:pt x="1558455" y="4427"/>
                </a:cubicBezTo>
                <a:cubicBezTo>
                  <a:pt x="1579658" y="-4849"/>
                  <a:pt x="1633992" y="452"/>
                  <a:pt x="1669773" y="20330"/>
                </a:cubicBezTo>
                <a:cubicBezTo>
                  <a:pt x="1705554" y="40208"/>
                  <a:pt x="1732058" y="90566"/>
                  <a:pt x="1773140" y="123697"/>
                </a:cubicBezTo>
                <a:cubicBezTo>
                  <a:pt x="1814222" y="156828"/>
                  <a:pt x="1884459" y="216462"/>
                  <a:pt x="1916264" y="219113"/>
                </a:cubicBezTo>
                <a:cubicBezTo>
                  <a:pt x="1948069" y="221763"/>
                  <a:pt x="1946744" y="148877"/>
                  <a:pt x="1963972" y="139600"/>
                </a:cubicBezTo>
                <a:cubicBezTo>
                  <a:pt x="1981200" y="130323"/>
                  <a:pt x="2009029" y="140924"/>
                  <a:pt x="2019631" y="163453"/>
                </a:cubicBezTo>
                <a:cubicBezTo>
                  <a:pt x="2030233" y="185982"/>
                  <a:pt x="2006379" y="253569"/>
                  <a:pt x="2027582" y="274772"/>
                </a:cubicBezTo>
                <a:cubicBezTo>
                  <a:pt x="2048785" y="295975"/>
                  <a:pt x="2097819" y="276097"/>
                  <a:pt x="2146852" y="290674"/>
                </a:cubicBezTo>
                <a:cubicBezTo>
                  <a:pt x="2195885" y="305251"/>
                  <a:pt x="2247568" y="329106"/>
                  <a:pt x="2321780" y="362236"/>
                </a:cubicBezTo>
                <a:cubicBezTo>
                  <a:pt x="2395992" y="395366"/>
                  <a:pt x="2516588" y="466928"/>
                  <a:pt x="2592125" y="489457"/>
                </a:cubicBezTo>
                <a:cubicBezTo>
                  <a:pt x="2667662" y="511986"/>
                  <a:pt x="2721333" y="504697"/>
                  <a:pt x="2775005" y="497408"/>
                </a:cubicBezTo>
              </a:path>
            </a:pathLst>
          </a:custGeom>
          <a:noFill/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5" name="フリーフォーム 34"/>
          <p:cNvSpPr/>
          <p:nvPr/>
        </p:nvSpPr>
        <p:spPr>
          <a:xfrm>
            <a:off x="8229600" y="5097578"/>
            <a:ext cx="389758" cy="627902"/>
          </a:xfrm>
          <a:custGeom>
            <a:avLst/>
            <a:gdLst>
              <a:gd name="connsiteX0" fmla="*/ 0 w 2775005"/>
              <a:gd name="connsiteY0" fmla="*/ 1093756 h 1093756"/>
              <a:gd name="connsiteX1" fmla="*/ 254441 w 2775005"/>
              <a:gd name="connsiteY1" fmla="*/ 950633 h 1093756"/>
              <a:gd name="connsiteX2" fmla="*/ 453224 w 2775005"/>
              <a:gd name="connsiteY2" fmla="*/ 950633 h 1093756"/>
              <a:gd name="connsiteX3" fmla="*/ 866692 w 2775005"/>
              <a:gd name="connsiteY3" fmla="*/ 855217 h 1093756"/>
              <a:gd name="connsiteX4" fmla="*/ 1240403 w 2775005"/>
              <a:gd name="connsiteY4" fmla="*/ 680288 h 1093756"/>
              <a:gd name="connsiteX5" fmla="*/ 1343770 w 2775005"/>
              <a:gd name="connsiteY5" fmla="*/ 696191 h 1093756"/>
              <a:gd name="connsiteX6" fmla="*/ 1550504 w 2775005"/>
              <a:gd name="connsiteY6" fmla="*/ 497408 h 1093756"/>
              <a:gd name="connsiteX7" fmla="*/ 1486893 w 2775005"/>
              <a:gd name="connsiteY7" fmla="*/ 394041 h 1093756"/>
              <a:gd name="connsiteX8" fmla="*/ 1518699 w 2775005"/>
              <a:gd name="connsiteY8" fmla="*/ 290674 h 1093756"/>
              <a:gd name="connsiteX9" fmla="*/ 1630017 w 2775005"/>
              <a:gd name="connsiteY9" fmla="*/ 203210 h 1093756"/>
              <a:gd name="connsiteX10" fmla="*/ 1542553 w 2775005"/>
              <a:gd name="connsiteY10" fmla="*/ 75989 h 1093756"/>
              <a:gd name="connsiteX11" fmla="*/ 1558455 w 2775005"/>
              <a:gd name="connsiteY11" fmla="*/ 4427 h 1093756"/>
              <a:gd name="connsiteX12" fmla="*/ 1669773 w 2775005"/>
              <a:gd name="connsiteY12" fmla="*/ 20330 h 1093756"/>
              <a:gd name="connsiteX13" fmla="*/ 1773140 w 2775005"/>
              <a:gd name="connsiteY13" fmla="*/ 123697 h 1093756"/>
              <a:gd name="connsiteX14" fmla="*/ 1916264 w 2775005"/>
              <a:gd name="connsiteY14" fmla="*/ 219113 h 1093756"/>
              <a:gd name="connsiteX15" fmla="*/ 1963972 w 2775005"/>
              <a:gd name="connsiteY15" fmla="*/ 139600 h 1093756"/>
              <a:gd name="connsiteX16" fmla="*/ 2019631 w 2775005"/>
              <a:gd name="connsiteY16" fmla="*/ 163453 h 1093756"/>
              <a:gd name="connsiteX17" fmla="*/ 2027582 w 2775005"/>
              <a:gd name="connsiteY17" fmla="*/ 274772 h 1093756"/>
              <a:gd name="connsiteX18" fmla="*/ 2146852 w 2775005"/>
              <a:gd name="connsiteY18" fmla="*/ 290674 h 1093756"/>
              <a:gd name="connsiteX19" fmla="*/ 2321780 w 2775005"/>
              <a:gd name="connsiteY19" fmla="*/ 362236 h 1093756"/>
              <a:gd name="connsiteX20" fmla="*/ 2592125 w 2775005"/>
              <a:gd name="connsiteY20" fmla="*/ 489457 h 1093756"/>
              <a:gd name="connsiteX21" fmla="*/ 2775005 w 2775005"/>
              <a:gd name="connsiteY21" fmla="*/ 497408 h 1093756"/>
              <a:gd name="connsiteX0" fmla="*/ 0 w 2775005"/>
              <a:gd name="connsiteY0" fmla="*/ 1093756 h 1093756"/>
              <a:gd name="connsiteX1" fmla="*/ 254441 w 2775005"/>
              <a:gd name="connsiteY1" fmla="*/ 950633 h 1093756"/>
              <a:gd name="connsiteX2" fmla="*/ 453224 w 2775005"/>
              <a:gd name="connsiteY2" fmla="*/ 950633 h 1093756"/>
              <a:gd name="connsiteX3" fmla="*/ 818984 w 2775005"/>
              <a:gd name="connsiteY3" fmla="*/ 831363 h 1093756"/>
              <a:gd name="connsiteX4" fmla="*/ 1240403 w 2775005"/>
              <a:gd name="connsiteY4" fmla="*/ 680288 h 1093756"/>
              <a:gd name="connsiteX5" fmla="*/ 1343770 w 2775005"/>
              <a:gd name="connsiteY5" fmla="*/ 696191 h 1093756"/>
              <a:gd name="connsiteX6" fmla="*/ 1550504 w 2775005"/>
              <a:gd name="connsiteY6" fmla="*/ 497408 h 1093756"/>
              <a:gd name="connsiteX7" fmla="*/ 1486893 w 2775005"/>
              <a:gd name="connsiteY7" fmla="*/ 394041 h 1093756"/>
              <a:gd name="connsiteX8" fmla="*/ 1518699 w 2775005"/>
              <a:gd name="connsiteY8" fmla="*/ 290674 h 1093756"/>
              <a:gd name="connsiteX9" fmla="*/ 1630017 w 2775005"/>
              <a:gd name="connsiteY9" fmla="*/ 203210 h 1093756"/>
              <a:gd name="connsiteX10" fmla="*/ 1542553 w 2775005"/>
              <a:gd name="connsiteY10" fmla="*/ 75989 h 1093756"/>
              <a:gd name="connsiteX11" fmla="*/ 1558455 w 2775005"/>
              <a:gd name="connsiteY11" fmla="*/ 4427 h 1093756"/>
              <a:gd name="connsiteX12" fmla="*/ 1669773 w 2775005"/>
              <a:gd name="connsiteY12" fmla="*/ 20330 h 1093756"/>
              <a:gd name="connsiteX13" fmla="*/ 1773140 w 2775005"/>
              <a:gd name="connsiteY13" fmla="*/ 123697 h 1093756"/>
              <a:gd name="connsiteX14" fmla="*/ 1916264 w 2775005"/>
              <a:gd name="connsiteY14" fmla="*/ 219113 h 1093756"/>
              <a:gd name="connsiteX15" fmla="*/ 1963972 w 2775005"/>
              <a:gd name="connsiteY15" fmla="*/ 139600 h 1093756"/>
              <a:gd name="connsiteX16" fmla="*/ 2019631 w 2775005"/>
              <a:gd name="connsiteY16" fmla="*/ 163453 h 1093756"/>
              <a:gd name="connsiteX17" fmla="*/ 2027582 w 2775005"/>
              <a:gd name="connsiteY17" fmla="*/ 274772 h 1093756"/>
              <a:gd name="connsiteX18" fmla="*/ 2146852 w 2775005"/>
              <a:gd name="connsiteY18" fmla="*/ 290674 h 1093756"/>
              <a:gd name="connsiteX19" fmla="*/ 2321780 w 2775005"/>
              <a:gd name="connsiteY19" fmla="*/ 362236 h 1093756"/>
              <a:gd name="connsiteX20" fmla="*/ 2592125 w 2775005"/>
              <a:gd name="connsiteY20" fmla="*/ 489457 h 1093756"/>
              <a:gd name="connsiteX21" fmla="*/ 2775005 w 2775005"/>
              <a:gd name="connsiteY21" fmla="*/ 497408 h 1093756"/>
              <a:gd name="connsiteX0" fmla="*/ 0 w 2775005"/>
              <a:gd name="connsiteY0" fmla="*/ 1093756 h 1093756"/>
              <a:gd name="connsiteX1" fmla="*/ 254441 w 2775005"/>
              <a:gd name="connsiteY1" fmla="*/ 950633 h 1093756"/>
              <a:gd name="connsiteX2" fmla="*/ 453224 w 2775005"/>
              <a:gd name="connsiteY2" fmla="*/ 950633 h 1093756"/>
              <a:gd name="connsiteX3" fmla="*/ 890545 w 2775005"/>
              <a:gd name="connsiteY3" fmla="*/ 847266 h 1093756"/>
              <a:gd name="connsiteX4" fmla="*/ 1240403 w 2775005"/>
              <a:gd name="connsiteY4" fmla="*/ 680288 h 1093756"/>
              <a:gd name="connsiteX5" fmla="*/ 1343770 w 2775005"/>
              <a:gd name="connsiteY5" fmla="*/ 696191 h 1093756"/>
              <a:gd name="connsiteX6" fmla="*/ 1550504 w 2775005"/>
              <a:gd name="connsiteY6" fmla="*/ 497408 h 1093756"/>
              <a:gd name="connsiteX7" fmla="*/ 1486893 w 2775005"/>
              <a:gd name="connsiteY7" fmla="*/ 394041 h 1093756"/>
              <a:gd name="connsiteX8" fmla="*/ 1518699 w 2775005"/>
              <a:gd name="connsiteY8" fmla="*/ 290674 h 1093756"/>
              <a:gd name="connsiteX9" fmla="*/ 1630017 w 2775005"/>
              <a:gd name="connsiteY9" fmla="*/ 203210 h 1093756"/>
              <a:gd name="connsiteX10" fmla="*/ 1542553 w 2775005"/>
              <a:gd name="connsiteY10" fmla="*/ 75989 h 1093756"/>
              <a:gd name="connsiteX11" fmla="*/ 1558455 w 2775005"/>
              <a:gd name="connsiteY11" fmla="*/ 4427 h 1093756"/>
              <a:gd name="connsiteX12" fmla="*/ 1669773 w 2775005"/>
              <a:gd name="connsiteY12" fmla="*/ 20330 h 1093756"/>
              <a:gd name="connsiteX13" fmla="*/ 1773140 w 2775005"/>
              <a:gd name="connsiteY13" fmla="*/ 123697 h 1093756"/>
              <a:gd name="connsiteX14" fmla="*/ 1916264 w 2775005"/>
              <a:gd name="connsiteY14" fmla="*/ 219113 h 1093756"/>
              <a:gd name="connsiteX15" fmla="*/ 1963972 w 2775005"/>
              <a:gd name="connsiteY15" fmla="*/ 139600 h 1093756"/>
              <a:gd name="connsiteX16" fmla="*/ 2019631 w 2775005"/>
              <a:gd name="connsiteY16" fmla="*/ 163453 h 1093756"/>
              <a:gd name="connsiteX17" fmla="*/ 2027582 w 2775005"/>
              <a:gd name="connsiteY17" fmla="*/ 274772 h 1093756"/>
              <a:gd name="connsiteX18" fmla="*/ 2146852 w 2775005"/>
              <a:gd name="connsiteY18" fmla="*/ 290674 h 1093756"/>
              <a:gd name="connsiteX19" fmla="*/ 2321780 w 2775005"/>
              <a:gd name="connsiteY19" fmla="*/ 362236 h 1093756"/>
              <a:gd name="connsiteX20" fmla="*/ 2592125 w 2775005"/>
              <a:gd name="connsiteY20" fmla="*/ 489457 h 1093756"/>
              <a:gd name="connsiteX21" fmla="*/ 2775005 w 2775005"/>
              <a:gd name="connsiteY21" fmla="*/ 497408 h 1093756"/>
              <a:gd name="connsiteX0" fmla="*/ 0 w 2775005"/>
              <a:gd name="connsiteY0" fmla="*/ 1093756 h 1093756"/>
              <a:gd name="connsiteX1" fmla="*/ 254441 w 2775005"/>
              <a:gd name="connsiteY1" fmla="*/ 950633 h 1093756"/>
              <a:gd name="connsiteX2" fmla="*/ 453224 w 2775005"/>
              <a:gd name="connsiteY2" fmla="*/ 950633 h 1093756"/>
              <a:gd name="connsiteX3" fmla="*/ 652006 w 2775005"/>
              <a:gd name="connsiteY3" fmla="*/ 894973 h 1093756"/>
              <a:gd name="connsiteX4" fmla="*/ 890545 w 2775005"/>
              <a:gd name="connsiteY4" fmla="*/ 847266 h 1093756"/>
              <a:gd name="connsiteX5" fmla="*/ 1240403 w 2775005"/>
              <a:gd name="connsiteY5" fmla="*/ 680288 h 1093756"/>
              <a:gd name="connsiteX6" fmla="*/ 1343770 w 2775005"/>
              <a:gd name="connsiteY6" fmla="*/ 696191 h 1093756"/>
              <a:gd name="connsiteX7" fmla="*/ 1550504 w 2775005"/>
              <a:gd name="connsiteY7" fmla="*/ 497408 h 1093756"/>
              <a:gd name="connsiteX8" fmla="*/ 1486893 w 2775005"/>
              <a:gd name="connsiteY8" fmla="*/ 394041 h 1093756"/>
              <a:gd name="connsiteX9" fmla="*/ 1518699 w 2775005"/>
              <a:gd name="connsiteY9" fmla="*/ 290674 h 1093756"/>
              <a:gd name="connsiteX10" fmla="*/ 1630017 w 2775005"/>
              <a:gd name="connsiteY10" fmla="*/ 203210 h 1093756"/>
              <a:gd name="connsiteX11" fmla="*/ 1542553 w 2775005"/>
              <a:gd name="connsiteY11" fmla="*/ 75989 h 1093756"/>
              <a:gd name="connsiteX12" fmla="*/ 1558455 w 2775005"/>
              <a:gd name="connsiteY12" fmla="*/ 4427 h 1093756"/>
              <a:gd name="connsiteX13" fmla="*/ 1669773 w 2775005"/>
              <a:gd name="connsiteY13" fmla="*/ 20330 h 1093756"/>
              <a:gd name="connsiteX14" fmla="*/ 1773140 w 2775005"/>
              <a:gd name="connsiteY14" fmla="*/ 123697 h 1093756"/>
              <a:gd name="connsiteX15" fmla="*/ 1916264 w 2775005"/>
              <a:gd name="connsiteY15" fmla="*/ 219113 h 1093756"/>
              <a:gd name="connsiteX16" fmla="*/ 1963972 w 2775005"/>
              <a:gd name="connsiteY16" fmla="*/ 139600 h 1093756"/>
              <a:gd name="connsiteX17" fmla="*/ 2019631 w 2775005"/>
              <a:gd name="connsiteY17" fmla="*/ 163453 h 1093756"/>
              <a:gd name="connsiteX18" fmla="*/ 2027582 w 2775005"/>
              <a:gd name="connsiteY18" fmla="*/ 274772 h 1093756"/>
              <a:gd name="connsiteX19" fmla="*/ 2146852 w 2775005"/>
              <a:gd name="connsiteY19" fmla="*/ 290674 h 1093756"/>
              <a:gd name="connsiteX20" fmla="*/ 2321780 w 2775005"/>
              <a:gd name="connsiteY20" fmla="*/ 362236 h 1093756"/>
              <a:gd name="connsiteX21" fmla="*/ 2592125 w 2775005"/>
              <a:gd name="connsiteY21" fmla="*/ 489457 h 1093756"/>
              <a:gd name="connsiteX22" fmla="*/ 2775005 w 2775005"/>
              <a:gd name="connsiteY22" fmla="*/ 497408 h 1093756"/>
              <a:gd name="connsiteX0" fmla="*/ 0 w 2775005"/>
              <a:gd name="connsiteY0" fmla="*/ 1093756 h 1093756"/>
              <a:gd name="connsiteX1" fmla="*/ 254441 w 2775005"/>
              <a:gd name="connsiteY1" fmla="*/ 950633 h 1093756"/>
              <a:gd name="connsiteX2" fmla="*/ 453224 w 2775005"/>
              <a:gd name="connsiteY2" fmla="*/ 950633 h 1093756"/>
              <a:gd name="connsiteX3" fmla="*/ 652006 w 2775005"/>
              <a:gd name="connsiteY3" fmla="*/ 894973 h 1093756"/>
              <a:gd name="connsiteX4" fmla="*/ 890545 w 2775005"/>
              <a:gd name="connsiteY4" fmla="*/ 847266 h 1093756"/>
              <a:gd name="connsiteX5" fmla="*/ 1240403 w 2775005"/>
              <a:gd name="connsiteY5" fmla="*/ 680288 h 1093756"/>
              <a:gd name="connsiteX6" fmla="*/ 1343770 w 2775005"/>
              <a:gd name="connsiteY6" fmla="*/ 696191 h 1093756"/>
              <a:gd name="connsiteX7" fmla="*/ 1550504 w 2775005"/>
              <a:gd name="connsiteY7" fmla="*/ 497408 h 1093756"/>
              <a:gd name="connsiteX8" fmla="*/ 1486893 w 2775005"/>
              <a:gd name="connsiteY8" fmla="*/ 394041 h 1093756"/>
              <a:gd name="connsiteX9" fmla="*/ 1518699 w 2775005"/>
              <a:gd name="connsiteY9" fmla="*/ 290674 h 1093756"/>
              <a:gd name="connsiteX10" fmla="*/ 1630017 w 2775005"/>
              <a:gd name="connsiteY10" fmla="*/ 203210 h 1093756"/>
              <a:gd name="connsiteX11" fmla="*/ 1542553 w 2775005"/>
              <a:gd name="connsiteY11" fmla="*/ 75989 h 1093756"/>
              <a:gd name="connsiteX12" fmla="*/ 1558455 w 2775005"/>
              <a:gd name="connsiteY12" fmla="*/ 4427 h 1093756"/>
              <a:gd name="connsiteX13" fmla="*/ 1669773 w 2775005"/>
              <a:gd name="connsiteY13" fmla="*/ 20330 h 1093756"/>
              <a:gd name="connsiteX14" fmla="*/ 1773140 w 2775005"/>
              <a:gd name="connsiteY14" fmla="*/ 123697 h 1093756"/>
              <a:gd name="connsiteX15" fmla="*/ 1916264 w 2775005"/>
              <a:gd name="connsiteY15" fmla="*/ 219113 h 1093756"/>
              <a:gd name="connsiteX16" fmla="*/ 1963972 w 2775005"/>
              <a:gd name="connsiteY16" fmla="*/ 139600 h 1093756"/>
              <a:gd name="connsiteX17" fmla="*/ 2019631 w 2775005"/>
              <a:gd name="connsiteY17" fmla="*/ 163453 h 1093756"/>
              <a:gd name="connsiteX18" fmla="*/ 2027582 w 2775005"/>
              <a:gd name="connsiteY18" fmla="*/ 274772 h 1093756"/>
              <a:gd name="connsiteX19" fmla="*/ 2146852 w 2775005"/>
              <a:gd name="connsiteY19" fmla="*/ 290674 h 1093756"/>
              <a:gd name="connsiteX20" fmla="*/ 2321780 w 2775005"/>
              <a:gd name="connsiteY20" fmla="*/ 362236 h 1093756"/>
              <a:gd name="connsiteX21" fmla="*/ 2592125 w 2775005"/>
              <a:gd name="connsiteY21" fmla="*/ 489457 h 1093756"/>
              <a:gd name="connsiteX22" fmla="*/ 2775005 w 2775005"/>
              <a:gd name="connsiteY22" fmla="*/ 497408 h 1093756"/>
              <a:gd name="connsiteX0" fmla="*/ 0 w 2775005"/>
              <a:gd name="connsiteY0" fmla="*/ 1093756 h 1093756"/>
              <a:gd name="connsiteX1" fmla="*/ 254441 w 2775005"/>
              <a:gd name="connsiteY1" fmla="*/ 950633 h 1093756"/>
              <a:gd name="connsiteX2" fmla="*/ 453224 w 2775005"/>
              <a:gd name="connsiteY2" fmla="*/ 942682 h 1093756"/>
              <a:gd name="connsiteX3" fmla="*/ 652006 w 2775005"/>
              <a:gd name="connsiteY3" fmla="*/ 894973 h 1093756"/>
              <a:gd name="connsiteX4" fmla="*/ 890545 w 2775005"/>
              <a:gd name="connsiteY4" fmla="*/ 847266 h 1093756"/>
              <a:gd name="connsiteX5" fmla="*/ 1240403 w 2775005"/>
              <a:gd name="connsiteY5" fmla="*/ 680288 h 1093756"/>
              <a:gd name="connsiteX6" fmla="*/ 1343770 w 2775005"/>
              <a:gd name="connsiteY6" fmla="*/ 696191 h 1093756"/>
              <a:gd name="connsiteX7" fmla="*/ 1550504 w 2775005"/>
              <a:gd name="connsiteY7" fmla="*/ 497408 h 1093756"/>
              <a:gd name="connsiteX8" fmla="*/ 1486893 w 2775005"/>
              <a:gd name="connsiteY8" fmla="*/ 394041 h 1093756"/>
              <a:gd name="connsiteX9" fmla="*/ 1518699 w 2775005"/>
              <a:gd name="connsiteY9" fmla="*/ 290674 h 1093756"/>
              <a:gd name="connsiteX10" fmla="*/ 1630017 w 2775005"/>
              <a:gd name="connsiteY10" fmla="*/ 203210 h 1093756"/>
              <a:gd name="connsiteX11" fmla="*/ 1542553 w 2775005"/>
              <a:gd name="connsiteY11" fmla="*/ 75989 h 1093756"/>
              <a:gd name="connsiteX12" fmla="*/ 1558455 w 2775005"/>
              <a:gd name="connsiteY12" fmla="*/ 4427 h 1093756"/>
              <a:gd name="connsiteX13" fmla="*/ 1669773 w 2775005"/>
              <a:gd name="connsiteY13" fmla="*/ 20330 h 1093756"/>
              <a:gd name="connsiteX14" fmla="*/ 1773140 w 2775005"/>
              <a:gd name="connsiteY14" fmla="*/ 123697 h 1093756"/>
              <a:gd name="connsiteX15" fmla="*/ 1916264 w 2775005"/>
              <a:gd name="connsiteY15" fmla="*/ 219113 h 1093756"/>
              <a:gd name="connsiteX16" fmla="*/ 1963972 w 2775005"/>
              <a:gd name="connsiteY16" fmla="*/ 139600 h 1093756"/>
              <a:gd name="connsiteX17" fmla="*/ 2019631 w 2775005"/>
              <a:gd name="connsiteY17" fmla="*/ 163453 h 1093756"/>
              <a:gd name="connsiteX18" fmla="*/ 2027582 w 2775005"/>
              <a:gd name="connsiteY18" fmla="*/ 274772 h 1093756"/>
              <a:gd name="connsiteX19" fmla="*/ 2146852 w 2775005"/>
              <a:gd name="connsiteY19" fmla="*/ 290674 h 1093756"/>
              <a:gd name="connsiteX20" fmla="*/ 2321780 w 2775005"/>
              <a:gd name="connsiteY20" fmla="*/ 362236 h 1093756"/>
              <a:gd name="connsiteX21" fmla="*/ 2592125 w 2775005"/>
              <a:gd name="connsiteY21" fmla="*/ 489457 h 1093756"/>
              <a:gd name="connsiteX22" fmla="*/ 2775005 w 2775005"/>
              <a:gd name="connsiteY22" fmla="*/ 497408 h 1093756"/>
              <a:gd name="connsiteX0" fmla="*/ 0 w 2775005"/>
              <a:gd name="connsiteY0" fmla="*/ 1093756 h 1093756"/>
              <a:gd name="connsiteX1" fmla="*/ 254441 w 2775005"/>
              <a:gd name="connsiteY1" fmla="*/ 950633 h 1093756"/>
              <a:gd name="connsiteX2" fmla="*/ 453224 w 2775005"/>
              <a:gd name="connsiteY2" fmla="*/ 942682 h 1093756"/>
              <a:gd name="connsiteX3" fmla="*/ 652006 w 2775005"/>
              <a:gd name="connsiteY3" fmla="*/ 894973 h 1093756"/>
              <a:gd name="connsiteX4" fmla="*/ 890545 w 2775005"/>
              <a:gd name="connsiteY4" fmla="*/ 847266 h 1093756"/>
              <a:gd name="connsiteX5" fmla="*/ 1240403 w 2775005"/>
              <a:gd name="connsiteY5" fmla="*/ 680288 h 1093756"/>
              <a:gd name="connsiteX6" fmla="*/ 1343770 w 2775005"/>
              <a:gd name="connsiteY6" fmla="*/ 696191 h 1093756"/>
              <a:gd name="connsiteX7" fmla="*/ 1550504 w 2775005"/>
              <a:gd name="connsiteY7" fmla="*/ 497408 h 1093756"/>
              <a:gd name="connsiteX8" fmla="*/ 1486893 w 2775005"/>
              <a:gd name="connsiteY8" fmla="*/ 394041 h 1093756"/>
              <a:gd name="connsiteX9" fmla="*/ 1518699 w 2775005"/>
              <a:gd name="connsiteY9" fmla="*/ 290674 h 1093756"/>
              <a:gd name="connsiteX10" fmla="*/ 1630017 w 2775005"/>
              <a:gd name="connsiteY10" fmla="*/ 203210 h 1093756"/>
              <a:gd name="connsiteX11" fmla="*/ 1542553 w 2775005"/>
              <a:gd name="connsiteY11" fmla="*/ 75989 h 1093756"/>
              <a:gd name="connsiteX12" fmla="*/ 1558455 w 2775005"/>
              <a:gd name="connsiteY12" fmla="*/ 4427 h 1093756"/>
              <a:gd name="connsiteX13" fmla="*/ 1669773 w 2775005"/>
              <a:gd name="connsiteY13" fmla="*/ 20330 h 1093756"/>
              <a:gd name="connsiteX14" fmla="*/ 1773140 w 2775005"/>
              <a:gd name="connsiteY14" fmla="*/ 123697 h 1093756"/>
              <a:gd name="connsiteX15" fmla="*/ 1916264 w 2775005"/>
              <a:gd name="connsiteY15" fmla="*/ 219113 h 1093756"/>
              <a:gd name="connsiteX16" fmla="*/ 1963972 w 2775005"/>
              <a:gd name="connsiteY16" fmla="*/ 139600 h 1093756"/>
              <a:gd name="connsiteX17" fmla="*/ 2019631 w 2775005"/>
              <a:gd name="connsiteY17" fmla="*/ 163453 h 1093756"/>
              <a:gd name="connsiteX18" fmla="*/ 2027582 w 2775005"/>
              <a:gd name="connsiteY18" fmla="*/ 274772 h 1093756"/>
              <a:gd name="connsiteX19" fmla="*/ 2146852 w 2775005"/>
              <a:gd name="connsiteY19" fmla="*/ 290674 h 1093756"/>
              <a:gd name="connsiteX20" fmla="*/ 2321780 w 2775005"/>
              <a:gd name="connsiteY20" fmla="*/ 362236 h 1093756"/>
              <a:gd name="connsiteX21" fmla="*/ 2592125 w 2775005"/>
              <a:gd name="connsiteY21" fmla="*/ 489457 h 1093756"/>
              <a:gd name="connsiteX22" fmla="*/ 2775005 w 2775005"/>
              <a:gd name="connsiteY22" fmla="*/ 497408 h 1093756"/>
              <a:gd name="connsiteX0" fmla="*/ 0 w 2775005"/>
              <a:gd name="connsiteY0" fmla="*/ 1093756 h 1093756"/>
              <a:gd name="connsiteX1" fmla="*/ 254441 w 2775005"/>
              <a:gd name="connsiteY1" fmla="*/ 950633 h 1093756"/>
              <a:gd name="connsiteX2" fmla="*/ 453224 w 2775005"/>
              <a:gd name="connsiteY2" fmla="*/ 942682 h 1093756"/>
              <a:gd name="connsiteX3" fmla="*/ 652006 w 2775005"/>
              <a:gd name="connsiteY3" fmla="*/ 894973 h 1093756"/>
              <a:gd name="connsiteX4" fmla="*/ 890545 w 2775005"/>
              <a:gd name="connsiteY4" fmla="*/ 847266 h 1093756"/>
              <a:gd name="connsiteX5" fmla="*/ 1240403 w 2775005"/>
              <a:gd name="connsiteY5" fmla="*/ 680288 h 1093756"/>
              <a:gd name="connsiteX6" fmla="*/ 1343770 w 2775005"/>
              <a:gd name="connsiteY6" fmla="*/ 696191 h 1093756"/>
              <a:gd name="connsiteX7" fmla="*/ 1550504 w 2775005"/>
              <a:gd name="connsiteY7" fmla="*/ 497408 h 1093756"/>
              <a:gd name="connsiteX8" fmla="*/ 1486893 w 2775005"/>
              <a:gd name="connsiteY8" fmla="*/ 394041 h 1093756"/>
              <a:gd name="connsiteX9" fmla="*/ 1518699 w 2775005"/>
              <a:gd name="connsiteY9" fmla="*/ 290674 h 1093756"/>
              <a:gd name="connsiteX10" fmla="*/ 1630017 w 2775005"/>
              <a:gd name="connsiteY10" fmla="*/ 203210 h 1093756"/>
              <a:gd name="connsiteX11" fmla="*/ 1542553 w 2775005"/>
              <a:gd name="connsiteY11" fmla="*/ 75989 h 1093756"/>
              <a:gd name="connsiteX12" fmla="*/ 1558455 w 2775005"/>
              <a:gd name="connsiteY12" fmla="*/ 4427 h 1093756"/>
              <a:gd name="connsiteX13" fmla="*/ 1669773 w 2775005"/>
              <a:gd name="connsiteY13" fmla="*/ 20330 h 1093756"/>
              <a:gd name="connsiteX14" fmla="*/ 1773140 w 2775005"/>
              <a:gd name="connsiteY14" fmla="*/ 123697 h 1093756"/>
              <a:gd name="connsiteX15" fmla="*/ 1916264 w 2775005"/>
              <a:gd name="connsiteY15" fmla="*/ 219113 h 1093756"/>
              <a:gd name="connsiteX16" fmla="*/ 1963972 w 2775005"/>
              <a:gd name="connsiteY16" fmla="*/ 139600 h 1093756"/>
              <a:gd name="connsiteX17" fmla="*/ 2019631 w 2775005"/>
              <a:gd name="connsiteY17" fmla="*/ 163453 h 1093756"/>
              <a:gd name="connsiteX18" fmla="*/ 2027582 w 2775005"/>
              <a:gd name="connsiteY18" fmla="*/ 274772 h 1093756"/>
              <a:gd name="connsiteX19" fmla="*/ 2146852 w 2775005"/>
              <a:gd name="connsiteY19" fmla="*/ 290674 h 1093756"/>
              <a:gd name="connsiteX20" fmla="*/ 2321780 w 2775005"/>
              <a:gd name="connsiteY20" fmla="*/ 362236 h 1093756"/>
              <a:gd name="connsiteX21" fmla="*/ 2592125 w 2775005"/>
              <a:gd name="connsiteY21" fmla="*/ 489457 h 1093756"/>
              <a:gd name="connsiteX22" fmla="*/ 2775005 w 2775005"/>
              <a:gd name="connsiteY22" fmla="*/ 497408 h 1093756"/>
              <a:gd name="connsiteX0" fmla="*/ 0 w 2592125"/>
              <a:gd name="connsiteY0" fmla="*/ 1093756 h 1093756"/>
              <a:gd name="connsiteX1" fmla="*/ 254441 w 2592125"/>
              <a:gd name="connsiteY1" fmla="*/ 950633 h 1093756"/>
              <a:gd name="connsiteX2" fmla="*/ 453224 w 2592125"/>
              <a:gd name="connsiteY2" fmla="*/ 942682 h 1093756"/>
              <a:gd name="connsiteX3" fmla="*/ 652006 w 2592125"/>
              <a:gd name="connsiteY3" fmla="*/ 894973 h 1093756"/>
              <a:gd name="connsiteX4" fmla="*/ 890545 w 2592125"/>
              <a:gd name="connsiteY4" fmla="*/ 847266 h 1093756"/>
              <a:gd name="connsiteX5" fmla="*/ 1240403 w 2592125"/>
              <a:gd name="connsiteY5" fmla="*/ 680288 h 1093756"/>
              <a:gd name="connsiteX6" fmla="*/ 1343770 w 2592125"/>
              <a:gd name="connsiteY6" fmla="*/ 696191 h 1093756"/>
              <a:gd name="connsiteX7" fmla="*/ 1550504 w 2592125"/>
              <a:gd name="connsiteY7" fmla="*/ 497408 h 1093756"/>
              <a:gd name="connsiteX8" fmla="*/ 1486893 w 2592125"/>
              <a:gd name="connsiteY8" fmla="*/ 394041 h 1093756"/>
              <a:gd name="connsiteX9" fmla="*/ 1518699 w 2592125"/>
              <a:gd name="connsiteY9" fmla="*/ 290674 h 1093756"/>
              <a:gd name="connsiteX10" fmla="*/ 1630017 w 2592125"/>
              <a:gd name="connsiteY10" fmla="*/ 203210 h 1093756"/>
              <a:gd name="connsiteX11" fmla="*/ 1542553 w 2592125"/>
              <a:gd name="connsiteY11" fmla="*/ 75989 h 1093756"/>
              <a:gd name="connsiteX12" fmla="*/ 1558455 w 2592125"/>
              <a:gd name="connsiteY12" fmla="*/ 4427 h 1093756"/>
              <a:gd name="connsiteX13" fmla="*/ 1669773 w 2592125"/>
              <a:gd name="connsiteY13" fmla="*/ 20330 h 1093756"/>
              <a:gd name="connsiteX14" fmla="*/ 1773140 w 2592125"/>
              <a:gd name="connsiteY14" fmla="*/ 123697 h 1093756"/>
              <a:gd name="connsiteX15" fmla="*/ 1916264 w 2592125"/>
              <a:gd name="connsiteY15" fmla="*/ 219113 h 1093756"/>
              <a:gd name="connsiteX16" fmla="*/ 1963972 w 2592125"/>
              <a:gd name="connsiteY16" fmla="*/ 139600 h 1093756"/>
              <a:gd name="connsiteX17" fmla="*/ 2019631 w 2592125"/>
              <a:gd name="connsiteY17" fmla="*/ 163453 h 1093756"/>
              <a:gd name="connsiteX18" fmla="*/ 2027582 w 2592125"/>
              <a:gd name="connsiteY18" fmla="*/ 274772 h 1093756"/>
              <a:gd name="connsiteX19" fmla="*/ 2146852 w 2592125"/>
              <a:gd name="connsiteY19" fmla="*/ 290674 h 1093756"/>
              <a:gd name="connsiteX20" fmla="*/ 2321780 w 2592125"/>
              <a:gd name="connsiteY20" fmla="*/ 362236 h 1093756"/>
              <a:gd name="connsiteX21" fmla="*/ 2592125 w 2592125"/>
              <a:gd name="connsiteY21" fmla="*/ 489457 h 1093756"/>
              <a:gd name="connsiteX0" fmla="*/ 0 w 2321780"/>
              <a:gd name="connsiteY0" fmla="*/ 1093756 h 1093756"/>
              <a:gd name="connsiteX1" fmla="*/ 254441 w 2321780"/>
              <a:gd name="connsiteY1" fmla="*/ 950633 h 1093756"/>
              <a:gd name="connsiteX2" fmla="*/ 453224 w 2321780"/>
              <a:gd name="connsiteY2" fmla="*/ 942682 h 1093756"/>
              <a:gd name="connsiteX3" fmla="*/ 652006 w 2321780"/>
              <a:gd name="connsiteY3" fmla="*/ 894973 h 1093756"/>
              <a:gd name="connsiteX4" fmla="*/ 890545 w 2321780"/>
              <a:gd name="connsiteY4" fmla="*/ 847266 h 1093756"/>
              <a:gd name="connsiteX5" fmla="*/ 1240403 w 2321780"/>
              <a:gd name="connsiteY5" fmla="*/ 680288 h 1093756"/>
              <a:gd name="connsiteX6" fmla="*/ 1343770 w 2321780"/>
              <a:gd name="connsiteY6" fmla="*/ 696191 h 1093756"/>
              <a:gd name="connsiteX7" fmla="*/ 1550504 w 2321780"/>
              <a:gd name="connsiteY7" fmla="*/ 497408 h 1093756"/>
              <a:gd name="connsiteX8" fmla="*/ 1486893 w 2321780"/>
              <a:gd name="connsiteY8" fmla="*/ 394041 h 1093756"/>
              <a:gd name="connsiteX9" fmla="*/ 1518699 w 2321780"/>
              <a:gd name="connsiteY9" fmla="*/ 290674 h 1093756"/>
              <a:gd name="connsiteX10" fmla="*/ 1630017 w 2321780"/>
              <a:gd name="connsiteY10" fmla="*/ 203210 h 1093756"/>
              <a:gd name="connsiteX11" fmla="*/ 1542553 w 2321780"/>
              <a:gd name="connsiteY11" fmla="*/ 75989 h 1093756"/>
              <a:gd name="connsiteX12" fmla="*/ 1558455 w 2321780"/>
              <a:gd name="connsiteY12" fmla="*/ 4427 h 1093756"/>
              <a:gd name="connsiteX13" fmla="*/ 1669773 w 2321780"/>
              <a:gd name="connsiteY13" fmla="*/ 20330 h 1093756"/>
              <a:gd name="connsiteX14" fmla="*/ 1773140 w 2321780"/>
              <a:gd name="connsiteY14" fmla="*/ 123697 h 1093756"/>
              <a:gd name="connsiteX15" fmla="*/ 1916264 w 2321780"/>
              <a:gd name="connsiteY15" fmla="*/ 219113 h 1093756"/>
              <a:gd name="connsiteX16" fmla="*/ 1963972 w 2321780"/>
              <a:gd name="connsiteY16" fmla="*/ 139600 h 1093756"/>
              <a:gd name="connsiteX17" fmla="*/ 2019631 w 2321780"/>
              <a:gd name="connsiteY17" fmla="*/ 163453 h 1093756"/>
              <a:gd name="connsiteX18" fmla="*/ 2027582 w 2321780"/>
              <a:gd name="connsiteY18" fmla="*/ 274772 h 1093756"/>
              <a:gd name="connsiteX19" fmla="*/ 2146852 w 2321780"/>
              <a:gd name="connsiteY19" fmla="*/ 290674 h 1093756"/>
              <a:gd name="connsiteX20" fmla="*/ 2321780 w 2321780"/>
              <a:gd name="connsiteY20" fmla="*/ 362236 h 1093756"/>
              <a:gd name="connsiteX0" fmla="*/ 0 w 2146852"/>
              <a:gd name="connsiteY0" fmla="*/ 1093756 h 1093756"/>
              <a:gd name="connsiteX1" fmla="*/ 254441 w 2146852"/>
              <a:gd name="connsiteY1" fmla="*/ 950633 h 1093756"/>
              <a:gd name="connsiteX2" fmla="*/ 453224 w 2146852"/>
              <a:gd name="connsiteY2" fmla="*/ 942682 h 1093756"/>
              <a:gd name="connsiteX3" fmla="*/ 652006 w 2146852"/>
              <a:gd name="connsiteY3" fmla="*/ 894973 h 1093756"/>
              <a:gd name="connsiteX4" fmla="*/ 890545 w 2146852"/>
              <a:gd name="connsiteY4" fmla="*/ 847266 h 1093756"/>
              <a:gd name="connsiteX5" fmla="*/ 1240403 w 2146852"/>
              <a:gd name="connsiteY5" fmla="*/ 680288 h 1093756"/>
              <a:gd name="connsiteX6" fmla="*/ 1343770 w 2146852"/>
              <a:gd name="connsiteY6" fmla="*/ 696191 h 1093756"/>
              <a:gd name="connsiteX7" fmla="*/ 1550504 w 2146852"/>
              <a:gd name="connsiteY7" fmla="*/ 497408 h 1093756"/>
              <a:gd name="connsiteX8" fmla="*/ 1486893 w 2146852"/>
              <a:gd name="connsiteY8" fmla="*/ 394041 h 1093756"/>
              <a:gd name="connsiteX9" fmla="*/ 1518699 w 2146852"/>
              <a:gd name="connsiteY9" fmla="*/ 290674 h 1093756"/>
              <a:gd name="connsiteX10" fmla="*/ 1630017 w 2146852"/>
              <a:gd name="connsiteY10" fmla="*/ 203210 h 1093756"/>
              <a:gd name="connsiteX11" fmla="*/ 1542553 w 2146852"/>
              <a:gd name="connsiteY11" fmla="*/ 75989 h 1093756"/>
              <a:gd name="connsiteX12" fmla="*/ 1558455 w 2146852"/>
              <a:gd name="connsiteY12" fmla="*/ 4427 h 1093756"/>
              <a:gd name="connsiteX13" fmla="*/ 1669773 w 2146852"/>
              <a:gd name="connsiteY13" fmla="*/ 20330 h 1093756"/>
              <a:gd name="connsiteX14" fmla="*/ 1773140 w 2146852"/>
              <a:gd name="connsiteY14" fmla="*/ 123697 h 1093756"/>
              <a:gd name="connsiteX15" fmla="*/ 1916264 w 2146852"/>
              <a:gd name="connsiteY15" fmla="*/ 219113 h 1093756"/>
              <a:gd name="connsiteX16" fmla="*/ 1963972 w 2146852"/>
              <a:gd name="connsiteY16" fmla="*/ 139600 h 1093756"/>
              <a:gd name="connsiteX17" fmla="*/ 2019631 w 2146852"/>
              <a:gd name="connsiteY17" fmla="*/ 163453 h 1093756"/>
              <a:gd name="connsiteX18" fmla="*/ 2027582 w 2146852"/>
              <a:gd name="connsiteY18" fmla="*/ 274772 h 1093756"/>
              <a:gd name="connsiteX19" fmla="*/ 2146852 w 2146852"/>
              <a:gd name="connsiteY19" fmla="*/ 290674 h 1093756"/>
              <a:gd name="connsiteX0" fmla="*/ 0 w 2027582"/>
              <a:gd name="connsiteY0" fmla="*/ 1093756 h 1093756"/>
              <a:gd name="connsiteX1" fmla="*/ 254441 w 2027582"/>
              <a:gd name="connsiteY1" fmla="*/ 950633 h 1093756"/>
              <a:gd name="connsiteX2" fmla="*/ 453224 w 2027582"/>
              <a:gd name="connsiteY2" fmla="*/ 942682 h 1093756"/>
              <a:gd name="connsiteX3" fmla="*/ 652006 w 2027582"/>
              <a:gd name="connsiteY3" fmla="*/ 894973 h 1093756"/>
              <a:gd name="connsiteX4" fmla="*/ 890545 w 2027582"/>
              <a:gd name="connsiteY4" fmla="*/ 847266 h 1093756"/>
              <a:gd name="connsiteX5" fmla="*/ 1240403 w 2027582"/>
              <a:gd name="connsiteY5" fmla="*/ 680288 h 1093756"/>
              <a:gd name="connsiteX6" fmla="*/ 1343770 w 2027582"/>
              <a:gd name="connsiteY6" fmla="*/ 696191 h 1093756"/>
              <a:gd name="connsiteX7" fmla="*/ 1550504 w 2027582"/>
              <a:gd name="connsiteY7" fmla="*/ 497408 h 1093756"/>
              <a:gd name="connsiteX8" fmla="*/ 1486893 w 2027582"/>
              <a:gd name="connsiteY8" fmla="*/ 394041 h 1093756"/>
              <a:gd name="connsiteX9" fmla="*/ 1518699 w 2027582"/>
              <a:gd name="connsiteY9" fmla="*/ 290674 h 1093756"/>
              <a:gd name="connsiteX10" fmla="*/ 1630017 w 2027582"/>
              <a:gd name="connsiteY10" fmla="*/ 203210 h 1093756"/>
              <a:gd name="connsiteX11" fmla="*/ 1542553 w 2027582"/>
              <a:gd name="connsiteY11" fmla="*/ 75989 h 1093756"/>
              <a:gd name="connsiteX12" fmla="*/ 1558455 w 2027582"/>
              <a:gd name="connsiteY12" fmla="*/ 4427 h 1093756"/>
              <a:gd name="connsiteX13" fmla="*/ 1669773 w 2027582"/>
              <a:gd name="connsiteY13" fmla="*/ 20330 h 1093756"/>
              <a:gd name="connsiteX14" fmla="*/ 1773140 w 2027582"/>
              <a:gd name="connsiteY14" fmla="*/ 123697 h 1093756"/>
              <a:gd name="connsiteX15" fmla="*/ 1916264 w 2027582"/>
              <a:gd name="connsiteY15" fmla="*/ 219113 h 1093756"/>
              <a:gd name="connsiteX16" fmla="*/ 1963972 w 2027582"/>
              <a:gd name="connsiteY16" fmla="*/ 139600 h 1093756"/>
              <a:gd name="connsiteX17" fmla="*/ 2019631 w 2027582"/>
              <a:gd name="connsiteY17" fmla="*/ 163453 h 1093756"/>
              <a:gd name="connsiteX18" fmla="*/ 2027582 w 2027582"/>
              <a:gd name="connsiteY18" fmla="*/ 274772 h 1093756"/>
              <a:gd name="connsiteX0" fmla="*/ 0 w 2019631"/>
              <a:gd name="connsiteY0" fmla="*/ 1093756 h 1093756"/>
              <a:gd name="connsiteX1" fmla="*/ 254441 w 2019631"/>
              <a:gd name="connsiteY1" fmla="*/ 950633 h 1093756"/>
              <a:gd name="connsiteX2" fmla="*/ 453224 w 2019631"/>
              <a:gd name="connsiteY2" fmla="*/ 942682 h 1093756"/>
              <a:gd name="connsiteX3" fmla="*/ 652006 w 2019631"/>
              <a:gd name="connsiteY3" fmla="*/ 894973 h 1093756"/>
              <a:gd name="connsiteX4" fmla="*/ 890545 w 2019631"/>
              <a:gd name="connsiteY4" fmla="*/ 847266 h 1093756"/>
              <a:gd name="connsiteX5" fmla="*/ 1240403 w 2019631"/>
              <a:gd name="connsiteY5" fmla="*/ 680288 h 1093756"/>
              <a:gd name="connsiteX6" fmla="*/ 1343770 w 2019631"/>
              <a:gd name="connsiteY6" fmla="*/ 696191 h 1093756"/>
              <a:gd name="connsiteX7" fmla="*/ 1550504 w 2019631"/>
              <a:gd name="connsiteY7" fmla="*/ 497408 h 1093756"/>
              <a:gd name="connsiteX8" fmla="*/ 1486893 w 2019631"/>
              <a:gd name="connsiteY8" fmla="*/ 394041 h 1093756"/>
              <a:gd name="connsiteX9" fmla="*/ 1518699 w 2019631"/>
              <a:gd name="connsiteY9" fmla="*/ 290674 h 1093756"/>
              <a:gd name="connsiteX10" fmla="*/ 1630017 w 2019631"/>
              <a:gd name="connsiteY10" fmla="*/ 203210 h 1093756"/>
              <a:gd name="connsiteX11" fmla="*/ 1542553 w 2019631"/>
              <a:gd name="connsiteY11" fmla="*/ 75989 h 1093756"/>
              <a:gd name="connsiteX12" fmla="*/ 1558455 w 2019631"/>
              <a:gd name="connsiteY12" fmla="*/ 4427 h 1093756"/>
              <a:gd name="connsiteX13" fmla="*/ 1669773 w 2019631"/>
              <a:gd name="connsiteY13" fmla="*/ 20330 h 1093756"/>
              <a:gd name="connsiteX14" fmla="*/ 1773140 w 2019631"/>
              <a:gd name="connsiteY14" fmla="*/ 123697 h 1093756"/>
              <a:gd name="connsiteX15" fmla="*/ 1916264 w 2019631"/>
              <a:gd name="connsiteY15" fmla="*/ 219113 h 1093756"/>
              <a:gd name="connsiteX16" fmla="*/ 1963972 w 2019631"/>
              <a:gd name="connsiteY16" fmla="*/ 139600 h 1093756"/>
              <a:gd name="connsiteX17" fmla="*/ 2019631 w 2019631"/>
              <a:gd name="connsiteY17" fmla="*/ 163453 h 1093756"/>
              <a:gd name="connsiteX0" fmla="*/ 0 w 1963972"/>
              <a:gd name="connsiteY0" fmla="*/ 1093756 h 1093756"/>
              <a:gd name="connsiteX1" fmla="*/ 254441 w 1963972"/>
              <a:gd name="connsiteY1" fmla="*/ 950633 h 1093756"/>
              <a:gd name="connsiteX2" fmla="*/ 453224 w 1963972"/>
              <a:gd name="connsiteY2" fmla="*/ 942682 h 1093756"/>
              <a:gd name="connsiteX3" fmla="*/ 652006 w 1963972"/>
              <a:gd name="connsiteY3" fmla="*/ 894973 h 1093756"/>
              <a:gd name="connsiteX4" fmla="*/ 890545 w 1963972"/>
              <a:gd name="connsiteY4" fmla="*/ 847266 h 1093756"/>
              <a:gd name="connsiteX5" fmla="*/ 1240403 w 1963972"/>
              <a:gd name="connsiteY5" fmla="*/ 680288 h 1093756"/>
              <a:gd name="connsiteX6" fmla="*/ 1343770 w 1963972"/>
              <a:gd name="connsiteY6" fmla="*/ 696191 h 1093756"/>
              <a:gd name="connsiteX7" fmla="*/ 1550504 w 1963972"/>
              <a:gd name="connsiteY7" fmla="*/ 497408 h 1093756"/>
              <a:gd name="connsiteX8" fmla="*/ 1486893 w 1963972"/>
              <a:gd name="connsiteY8" fmla="*/ 394041 h 1093756"/>
              <a:gd name="connsiteX9" fmla="*/ 1518699 w 1963972"/>
              <a:gd name="connsiteY9" fmla="*/ 290674 h 1093756"/>
              <a:gd name="connsiteX10" fmla="*/ 1630017 w 1963972"/>
              <a:gd name="connsiteY10" fmla="*/ 203210 h 1093756"/>
              <a:gd name="connsiteX11" fmla="*/ 1542553 w 1963972"/>
              <a:gd name="connsiteY11" fmla="*/ 75989 h 1093756"/>
              <a:gd name="connsiteX12" fmla="*/ 1558455 w 1963972"/>
              <a:gd name="connsiteY12" fmla="*/ 4427 h 1093756"/>
              <a:gd name="connsiteX13" fmla="*/ 1669773 w 1963972"/>
              <a:gd name="connsiteY13" fmla="*/ 20330 h 1093756"/>
              <a:gd name="connsiteX14" fmla="*/ 1773140 w 1963972"/>
              <a:gd name="connsiteY14" fmla="*/ 123697 h 1093756"/>
              <a:gd name="connsiteX15" fmla="*/ 1916264 w 1963972"/>
              <a:gd name="connsiteY15" fmla="*/ 219113 h 1093756"/>
              <a:gd name="connsiteX16" fmla="*/ 1963972 w 1963972"/>
              <a:gd name="connsiteY16" fmla="*/ 139600 h 1093756"/>
              <a:gd name="connsiteX0" fmla="*/ 0 w 1916264"/>
              <a:gd name="connsiteY0" fmla="*/ 1093756 h 1093756"/>
              <a:gd name="connsiteX1" fmla="*/ 254441 w 1916264"/>
              <a:gd name="connsiteY1" fmla="*/ 950633 h 1093756"/>
              <a:gd name="connsiteX2" fmla="*/ 453224 w 1916264"/>
              <a:gd name="connsiteY2" fmla="*/ 942682 h 1093756"/>
              <a:gd name="connsiteX3" fmla="*/ 652006 w 1916264"/>
              <a:gd name="connsiteY3" fmla="*/ 894973 h 1093756"/>
              <a:gd name="connsiteX4" fmla="*/ 890545 w 1916264"/>
              <a:gd name="connsiteY4" fmla="*/ 847266 h 1093756"/>
              <a:gd name="connsiteX5" fmla="*/ 1240403 w 1916264"/>
              <a:gd name="connsiteY5" fmla="*/ 680288 h 1093756"/>
              <a:gd name="connsiteX6" fmla="*/ 1343770 w 1916264"/>
              <a:gd name="connsiteY6" fmla="*/ 696191 h 1093756"/>
              <a:gd name="connsiteX7" fmla="*/ 1550504 w 1916264"/>
              <a:gd name="connsiteY7" fmla="*/ 497408 h 1093756"/>
              <a:gd name="connsiteX8" fmla="*/ 1486893 w 1916264"/>
              <a:gd name="connsiteY8" fmla="*/ 394041 h 1093756"/>
              <a:gd name="connsiteX9" fmla="*/ 1518699 w 1916264"/>
              <a:gd name="connsiteY9" fmla="*/ 290674 h 1093756"/>
              <a:gd name="connsiteX10" fmla="*/ 1630017 w 1916264"/>
              <a:gd name="connsiteY10" fmla="*/ 203210 h 1093756"/>
              <a:gd name="connsiteX11" fmla="*/ 1542553 w 1916264"/>
              <a:gd name="connsiteY11" fmla="*/ 75989 h 1093756"/>
              <a:gd name="connsiteX12" fmla="*/ 1558455 w 1916264"/>
              <a:gd name="connsiteY12" fmla="*/ 4427 h 1093756"/>
              <a:gd name="connsiteX13" fmla="*/ 1669773 w 1916264"/>
              <a:gd name="connsiteY13" fmla="*/ 20330 h 1093756"/>
              <a:gd name="connsiteX14" fmla="*/ 1773140 w 1916264"/>
              <a:gd name="connsiteY14" fmla="*/ 123697 h 1093756"/>
              <a:gd name="connsiteX15" fmla="*/ 1916264 w 1916264"/>
              <a:gd name="connsiteY15" fmla="*/ 219113 h 1093756"/>
              <a:gd name="connsiteX0" fmla="*/ 0 w 1773140"/>
              <a:gd name="connsiteY0" fmla="*/ 1093756 h 1093756"/>
              <a:gd name="connsiteX1" fmla="*/ 254441 w 1773140"/>
              <a:gd name="connsiteY1" fmla="*/ 950633 h 1093756"/>
              <a:gd name="connsiteX2" fmla="*/ 453224 w 1773140"/>
              <a:gd name="connsiteY2" fmla="*/ 942682 h 1093756"/>
              <a:gd name="connsiteX3" fmla="*/ 652006 w 1773140"/>
              <a:gd name="connsiteY3" fmla="*/ 894973 h 1093756"/>
              <a:gd name="connsiteX4" fmla="*/ 890545 w 1773140"/>
              <a:gd name="connsiteY4" fmla="*/ 847266 h 1093756"/>
              <a:gd name="connsiteX5" fmla="*/ 1240403 w 1773140"/>
              <a:gd name="connsiteY5" fmla="*/ 680288 h 1093756"/>
              <a:gd name="connsiteX6" fmla="*/ 1343770 w 1773140"/>
              <a:gd name="connsiteY6" fmla="*/ 696191 h 1093756"/>
              <a:gd name="connsiteX7" fmla="*/ 1550504 w 1773140"/>
              <a:gd name="connsiteY7" fmla="*/ 497408 h 1093756"/>
              <a:gd name="connsiteX8" fmla="*/ 1486893 w 1773140"/>
              <a:gd name="connsiteY8" fmla="*/ 394041 h 1093756"/>
              <a:gd name="connsiteX9" fmla="*/ 1518699 w 1773140"/>
              <a:gd name="connsiteY9" fmla="*/ 290674 h 1093756"/>
              <a:gd name="connsiteX10" fmla="*/ 1630017 w 1773140"/>
              <a:gd name="connsiteY10" fmla="*/ 203210 h 1093756"/>
              <a:gd name="connsiteX11" fmla="*/ 1542553 w 1773140"/>
              <a:gd name="connsiteY11" fmla="*/ 75989 h 1093756"/>
              <a:gd name="connsiteX12" fmla="*/ 1558455 w 1773140"/>
              <a:gd name="connsiteY12" fmla="*/ 4427 h 1093756"/>
              <a:gd name="connsiteX13" fmla="*/ 1669773 w 1773140"/>
              <a:gd name="connsiteY13" fmla="*/ 20330 h 1093756"/>
              <a:gd name="connsiteX14" fmla="*/ 1773140 w 1773140"/>
              <a:gd name="connsiteY14" fmla="*/ 123697 h 1093756"/>
              <a:gd name="connsiteX0" fmla="*/ 0 w 1669773"/>
              <a:gd name="connsiteY0" fmla="*/ 1093756 h 1093756"/>
              <a:gd name="connsiteX1" fmla="*/ 254441 w 1669773"/>
              <a:gd name="connsiteY1" fmla="*/ 950633 h 1093756"/>
              <a:gd name="connsiteX2" fmla="*/ 453224 w 1669773"/>
              <a:gd name="connsiteY2" fmla="*/ 942682 h 1093756"/>
              <a:gd name="connsiteX3" fmla="*/ 652006 w 1669773"/>
              <a:gd name="connsiteY3" fmla="*/ 894973 h 1093756"/>
              <a:gd name="connsiteX4" fmla="*/ 890545 w 1669773"/>
              <a:gd name="connsiteY4" fmla="*/ 847266 h 1093756"/>
              <a:gd name="connsiteX5" fmla="*/ 1240403 w 1669773"/>
              <a:gd name="connsiteY5" fmla="*/ 680288 h 1093756"/>
              <a:gd name="connsiteX6" fmla="*/ 1343770 w 1669773"/>
              <a:gd name="connsiteY6" fmla="*/ 696191 h 1093756"/>
              <a:gd name="connsiteX7" fmla="*/ 1550504 w 1669773"/>
              <a:gd name="connsiteY7" fmla="*/ 497408 h 1093756"/>
              <a:gd name="connsiteX8" fmla="*/ 1486893 w 1669773"/>
              <a:gd name="connsiteY8" fmla="*/ 394041 h 1093756"/>
              <a:gd name="connsiteX9" fmla="*/ 1518699 w 1669773"/>
              <a:gd name="connsiteY9" fmla="*/ 290674 h 1093756"/>
              <a:gd name="connsiteX10" fmla="*/ 1630017 w 1669773"/>
              <a:gd name="connsiteY10" fmla="*/ 203210 h 1093756"/>
              <a:gd name="connsiteX11" fmla="*/ 1542553 w 1669773"/>
              <a:gd name="connsiteY11" fmla="*/ 75989 h 1093756"/>
              <a:gd name="connsiteX12" fmla="*/ 1558455 w 1669773"/>
              <a:gd name="connsiteY12" fmla="*/ 4427 h 1093756"/>
              <a:gd name="connsiteX13" fmla="*/ 1669773 w 1669773"/>
              <a:gd name="connsiteY13" fmla="*/ 20330 h 1093756"/>
              <a:gd name="connsiteX0" fmla="*/ 0 w 1630161"/>
              <a:gd name="connsiteY0" fmla="*/ 1089329 h 1089329"/>
              <a:gd name="connsiteX1" fmla="*/ 254441 w 1630161"/>
              <a:gd name="connsiteY1" fmla="*/ 946206 h 1089329"/>
              <a:gd name="connsiteX2" fmla="*/ 453224 w 1630161"/>
              <a:gd name="connsiteY2" fmla="*/ 938255 h 1089329"/>
              <a:gd name="connsiteX3" fmla="*/ 652006 w 1630161"/>
              <a:gd name="connsiteY3" fmla="*/ 890546 h 1089329"/>
              <a:gd name="connsiteX4" fmla="*/ 890545 w 1630161"/>
              <a:gd name="connsiteY4" fmla="*/ 842839 h 1089329"/>
              <a:gd name="connsiteX5" fmla="*/ 1240403 w 1630161"/>
              <a:gd name="connsiteY5" fmla="*/ 675861 h 1089329"/>
              <a:gd name="connsiteX6" fmla="*/ 1343770 w 1630161"/>
              <a:gd name="connsiteY6" fmla="*/ 691764 h 1089329"/>
              <a:gd name="connsiteX7" fmla="*/ 1550504 w 1630161"/>
              <a:gd name="connsiteY7" fmla="*/ 492981 h 1089329"/>
              <a:gd name="connsiteX8" fmla="*/ 1486893 w 1630161"/>
              <a:gd name="connsiteY8" fmla="*/ 389614 h 1089329"/>
              <a:gd name="connsiteX9" fmla="*/ 1518699 w 1630161"/>
              <a:gd name="connsiteY9" fmla="*/ 286247 h 1089329"/>
              <a:gd name="connsiteX10" fmla="*/ 1630017 w 1630161"/>
              <a:gd name="connsiteY10" fmla="*/ 198783 h 1089329"/>
              <a:gd name="connsiteX11" fmla="*/ 1542553 w 1630161"/>
              <a:gd name="connsiteY11" fmla="*/ 71562 h 1089329"/>
              <a:gd name="connsiteX12" fmla="*/ 1558455 w 1630161"/>
              <a:gd name="connsiteY12" fmla="*/ 0 h 1089329"/>
              <a:gd name="connsiteX0" fmla="*/ 0 w 1630161"/>
              <a:gd name="connsiteY0" fmla="*/ 1017767 h 1017767"/>
              <a:gd name="connsiteX1" fmla="*/ 254441 w 1630161"/>
              <a:gd name="connsiteY1" fmla="*/ 874644 h 1017767"/>
              <a:gd name="connsiteX2" fmla="*/ 453224 w 1630161"/>
              <a:gd name="connsiteY2" fmla="*/ 866693 h 1017767"/>
              <a:gd name="connsiteX3" fmla="*/ 652006 w 1630161"/>
              <a:gd name="connsiteY3" fmla="*/ 818984 h 1017767"/>
              <a:gd name="connsiteX4" fmla="*/ 890545 w 1630161"/>
              <a:gd name="connsiteY4" fmla="*/ 771277 h 1017767"/>
              <a:gd name="connsiteX5" fmla="*/ 1240403 w 1630161"/>
              <a:gd name="connsiteY5" fmla="*/ 604299 h 1017767"/>
              <a:gd name="connsiteX6" fmla="*/ 1343770 w 1630161"/>
              <a:gd name="connsiteY6" fmla="*/ 620202 h 1017767"/>
              <a:gd name="connsiteX7" fmla="*/ 1550504 w 1630161"/>
              <a:gd name="connsiteY7" fmla="*/ 421419 h 1017767"/>
              <a:gd name="connsiteX8" fmla="*/ 1486893 w 1630161"/>
              <a:gd name="connsiteY8" fmla="*/ 318052 h 1017767"/>
              <a:gd name="connsiteX9" fmla="*/ 1518699 w 1630161"/>
              <a:gd name="connsiteY9" fmla="*/ 214685 h 1017767"/>
              <a:gd name="connsiteX10" fmla="*/ 1630017 w 1630161"/>
              <a:gd name="connsiteY10" fmla="*/ 127221 h 1017767"/>
              <a:gd name="connsiteX11" fmla="*/ 1542553 w 1630161"/>
              <a:gd name="connsiteY11" fmla="*/ 0 h 1017767"/>
              <a:gd name="connsiteX0" fmla="*/ 0 w 1375720"/>
              <a:gd name="connsiteY0" fmla="*/ 874644 h 874644"/>
              <a:gd name="connsiteX1" fmla="*/ 198783 w 1375720"/>
              <a:gd name="connsiteY1" fmla="*/ 866693 h 874644"/>
              <a:gd name="connsiteX2" fmla="*/ 397565 w 1375720"/>
              <a:gd name="connsiteY2" fmla="*/ 818984 h 874644"/>
              <a:gd name="connsiteX3" fmla="*/ 636104 w 1375720"/>
              <a:gd name="connsiteY3" fmla="*/ 771277 h 874644"/>
              <a:gd name="connsiteX4" fmla="*/ 985962 w 1375720"/>
              <a:gd name="connsiteY4" fmla="*/ 604299 h 874644"/>
              <a:gd name="connsiteX5" fmla="*/ 1089329 w 1375720"/>
              <a:gd name="connsiteY5" fmla="*/ 620202 h 874644"/>
              <a:gd name="connsiteX6" fmla="*/ 1296063 w 1375720"/>
              <a:gd name="connsiteY6" fmla="*/ 421419 h 874644"/>
              <a:gd name="connsiteX7" fmla="*/ 1232452 w 1375720"/>
              <a:gd name="connsiteY7" fmla="*/ 318052 h 874644"/>
              <a:gd name="connsiteX8" fmla="*/ 1264258 w 1375720"/>
              <a:gd name="connsiteY8" fmla="*/ 214685 h 874644"/>
              <a:gd name="connsiteX9" fmla="*/ 1375576 w 1375720"/>
              <a:gd name="connsiteY9" fmla="*/ 127221 h 874644"/>
              <a:gd name="connsiteX10" fmla="*/ 1288112 w 1375720"/>
              <a:gd name="connsiteY10" fmla="*/ 0 h 874644"/>
              <a:gd name="connsiteX0" fmla="*/ 0 w 1176937"/>
              <a:gd name="connsiteY0" fmla="*/ 866693 h 866693"/>
              <a:gd name="connsiteX1" fmla="*/ 198782 w 1176937"/>
              <a:gd name="connsiteY1" fmla="*/ 818984 h 866693"/>
              <a:gd name="connsiteX2" fmla="*/ 437321 w 1176937"/>
              <a:gd name="connsiteY2" fmla="*/ 771277 h 866693"/>
              <a:gd name="connsiteX3" fmla="*/ 787179 w 1176937"/>
              <a:gd name="connsiteY3" fmla="*/ 604299 h 866693"/>
              <a:gd name="connsiteX4" fmla="*/ 890546 w 1176937"/>
              <a:gd name="connsiteY4" fmla="*/ 620202 h 866693"/>
              <a:gd name="connsiteX5" fmla="*/ 1097280 w 1176937"/>
              <a:gd name="connsiteY5" fmla="*/ 421419 h 866693"/>
              <a:gd name="connsiteX6" fmla="*/ 1033669 w 1176937"/>
              <a:gd name="connsiteY6" fmla="*/ 318052 h 866693"/>
              <a:gd name="connsiteX7" fmla="*/ 1065475 w 1176937"/>
              <a:gd name="connsiteY7" fmla="*/ 214685 h 866693"/>
              <a:gd name="connsiteX8" fmla="*/ 1176793 w 1176937"/>
              <a:gd name="connsiteY8" fmla="*/ 127221 h 866693"/>
              <a:gd name="connsiteX9" fmla="*/ 1089329 w 1176937"/>
              <a:gd name="connsiteY9" fmla="*/ 0 h 866693"/>
              <a:gd name="connsiteX0" fmla="*/ 0 w 978155"/>
              <a:gd name="connsiteY0" fmla="*/ 818984 h 818984"/>
              <a:gd name="connsiteX1" fmla="*/ 238539 w 978155"/>
              <a:gd name="connsiteY1" fmla="*/ 771277 h 818984"/>
              <a:gd name="connsiteX2" fmla="*/ 588397 w 978155"/>
              <a:gd name="connsiteY2" fmla="*/ 604299 h 818984"/>
              <a:gd name="connsiteX3" fmla="*/ 691764 w 978155"/>
              <a:gd name="connsiteY3" fmla="*/ 620202 h 818984"/>
              <a:gd name="connsiteX4" fmla="*/ 898498 w 978155"/>
              <a:gd name="connsiteY4" fmla="*/ 421419 h 818984"/>
              <a:gd name="connsiteX5" fmla="*/ 834887 w 978155"/>
              <a:gd name="connsiteY5" fmla="*/ 318052 h 818984"/>
              <a:gd name="connsiteX6" fmla="*/ 866693 w 978155"/>
              <a:gd name="connsiteY6" fmla="*/ 214685 h 818984"/>
              <a:gd name="connsiteX7" fmla="*/ 978011 w 978155"/>
              <a:gd name="connsiteY7" fmla="*/ 127221 h 818984"/>
              <a:gd name="connsiteX8" fmla="*/ 890547 w 978155"/>
              <a:gd name="connsiteY8" fmla="*/ 0 h 818984"/>
              <a:gd name="connsiteX0" fmla="*/ 0 w 739616"/>
              <a:gd name="connsiteY0" fmla="*/ 771277 h 771277"/>
              <a:gd name="connsiteX1" fmla="*/ 349858 w 739616"/>
              <a:gd name="connsiteY1" fmla="*/ 604299 h 771277"/>
              <a:gd name="connsiteX2" fmla="*/ 453225 w 739616"/>
              <a:gd name="connsiteY2" fmla="*/ 620202 h 771277"/>
              <a:gd name="connsiteX3" fmla="*/ 659959 w 739616"/>
              <a:gd name="connsiteY3" fmla="*/ 421419 h 771277"/>
              <a:gd name="connsiteX4" fmla="*/ 596348 w 739616"/>
              <a:gd name="connsiteY4" fmla="*/ 318052 h 771277"/>
              <a:gd name="connsiteX5" fmla="*/ 628154 w 739616"/>
              <a:gd name="connsiteY5" fmla="*/ 214685 h 771277"/>
              <a:gd name="connsiteX6" fmla="*/ 739472 w 739616"/>
              <a:gd name="connsiteY6" fmla="*/ 127221 h 771277"/>
              <a:gd name="connsiteX7" fmla="*/ 652008 w 739616"/>
              <a:gd name="connsiteY7" fmla="*/ 0 h 771277"/>
              <a:gd name="connsiteX0" fmla="*/ 0 w 389758"/>
              <a:gd name="connsiteY0" fmla="*/ 604299 h 627902"/>
              <a:gd name="connsiteX1" fmla="*/ 103367 w 389758"/>
              <a:gd name="connsiteY1" fmla="*/ 620202 h 627902"/>
              <a:gd name="connsiteX2" fmla="*/ 310101 w 389758"/>
              <a:gd name="connsiteY2" fmla="*/ 421419 h 627902"/>
              <a:gd name="connsiteX3" fmla="*/ 246490 w 389758"/>
              <a:gd name="connsiteY3" fmla="*/ 318052 h 627902"/>
              <a:gd name="connsiteX4" fmla="*/ 278296 w 389758"/>
              <a:gd name="connsiteY4" fmla="*/ 214685 h 627902"/>
              <a:gd name="connsiteX5" fmla="*/ 389614 w 389758"/>
              <a:gd name="connsiteY5" fmla="*/ 127221 h 627902"/>
              <a:gd name="connsiteX6" fmla="*/ 302150 w 389758"/>
              <a:gd name="connsiteY6" fmla="*/ 0 h 6279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89758" h="627902">
                <a:moveTo>
                  <a:pt x="0" y="604299"/>
                </a:moveTo>
                <a:cubicBezTo>
                  <a:pt x="75537" y="579120"/>
                  <a:pt x="51683" y="650682"/>
                  <a:pt x="103367" y="620202"/>
                </a:cubicBezTo>
                <a:cubicBezTo>
                  <a:pt x="155051" y="589722"/>
                  <a:pt x="286247" y="471777"/>
                  <a:pt x="310101" y="421419"/>
                </a:cubicBezTo>
                <a:cubicBezTo>
                  <a:pt x="333955" y="371061"/>
                  <a:pt x="251791" y="352508"/>
                  <a:pt x="246490" y="318052"/>
                </a:cubicBezTo>
                <a:cubicBezTo>
                  <a:pt x="241189" y="283596"/>
                  <a:pt x="254442" y="246490"/>
                  <a:pt x="278296" y="214685"/>
                </a:cubicBezTo>
                <a:cubicBezTo>
                  <a:pt x="302150" y="182880"/>
                  <a:pt x="385638" y="163002"/>
                  <a:pt x="389614" y="127221"/>
                </a:cubicBezTo>
                <a:cubicBezTo>
                  <a:pt x="393590" y="91440"/>
                  <a:pt x="314077" y="33130"/>
                  <a:pt x="302150" y="0"/>
                </a:cubicBezTo>
              </a:path>
            </a:pathLst>
          </a:cu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フリーフォーム 10"/>
          <p:cNvSpPr/>
          <p:nvPr/>
        </p:nvSpPr>
        <p:spPr>
          <a:xfrm>
            <a:off x="7871791" y="5740842"/>
            <a:ext cx="437322" cy="135172"/>
          </a:xfrm>
          <a:custGeom>
            <a:avLst/>
            <a:gdLst>
              <a:gd name="connsiteX0" fmla="*/ 437322 w 437322"/>
              <a:gd name="connsiteY0" fmla="*/ 0 h 159715"/>
              <a:gd name="connsiteX1" fmla="*/ 286247 w 437322"/>
              <a:gd name="connsiteY1" fmla="*/ 111318 h 159715"/>
              <a:gd name="connsiteX2" fmla="*/ 159026 w 437322"/>
              <a:gd name="connsiteY2" fmla="*/ 159026 h 159715"/>
              <a:gd name="connsiteX3" fmla="*/ 0 w 437322"/>
              <a:gd name="connsiteY3" fmla="*/ 135172 h 159715"/>
              <a:gd name="connsiteX0" fmla="*/ 437322 w 437322"/>
              <a:gd name="connsiteY0" fmla="*/ 0 h 135172"/>
              <a:gd name="connsiteX1" fmla="*/ 286247 w 437322"/>
              <a:gd name="connsiteY1" fmla="*/ 111318 h 135172"/>
              <a:gd name="connsiteX2" fmla="*/ 0 w 437322"/>
              <a:gd name="connsiteY2" fmla="*/ 135172 h 1351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37322" h="135172">
                <a:moveTo>
                  <a:pt x="437322" y="0"/>
                </a:moveTo>
                <a:cubicBezTo>
                  <a:pt x="384976" y="42407"/>
                  <a:pt x="359134" y="88789"/>
                  <a:pt x="286247" y="111318"/>
                </a:cubicBezTo>
                <a:cubicBezTo>
                  <a:pt x="213360" y="133847"/>
                  <a:pt x="59635" y="130203"/>
                  <a:pt x="0" y="135172"/>
                </a:cubicBezTo>
              </a:path>
            </a:pathLst>
          </a:cu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6" name="正方形/長方形 35"/>
          <p:cNvSpPr/>
          <p:nvPr/>
        </p:nvSpPr>
        <p:spPr>
          <a:xfrm>
            <a:off x="8309114" y="4379328"/>
            <a:ext cx="653641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200" b="1" dirty="0">
                <a:solidFill>
                  <a:srgbClr val="FF0000"/>
                </a:solidFill>
              </a:rPr>
              <a:t>金龍橋</a:t>
            </a:r>
          </a:p>
        </p:txBody>
      </p:sp>
      <p:sp>
        <p:nvSpPr>
          <p:cNvPr id="37" name="フリーフォーム 36"/>
          <p:cNvSpPr/>
          <p:nvPr/>
        </p:nvSpPr>
        <p:spPr>
          <a:xfrm flipH="1" flipV="1">
            <a:off x="8309112" y="4599552"/>
            <a:ext cx="931927" cy="640576"/>
          </a:xfrm>
          <a:custGeom>
            <a:avLst/>
            <a:gdLst>
              <a:gd name="connsiteX0" fmla="*/ 1828800 w 1828800"/>
              <a:gd name="connsiteY0" fmla="*/ 0 h 399245"/>
              <a:gd name="connsiteX1" fmla="*/ 399245 w 1828800"/>
              <a:gd name="connsiteY1" fmla="*/ 0 h 399245"/>
              <a:gd name="connsiteX2" fmla="*/ 0 w 1828800"/>
              <a:gd name="connsiteY2" fmla="*/ 399245 h 399245"/>
              <a:gd name="connsiteX0" fmla="*/ 2015500 w 2015500"/>
              <a:gd name="connsiteY0" fmla="*/ 0 h 115910"/>
              <a:gd name="connsiteX1" fmla="*/ 585945 w 2015500"/>
              <a:gd name="connsiteY1" fmla="*/ 0 h 115910"/>
              <a:gd name="connsiteX2" fmla="*/ 0 w 2015500"/>
              <a:gd name="connsiteY2" fmla="*/ 115910 h 115910"/>
              <a:gd name="connsiteX0" fmla="*/ 1625129 w 1625129"/>
              <a:gd name="connsiteY0" fmla="*/ 695459 h 695459"/>
              <a:gd name="connsiteX1" fmla="*/ 195574 w 1625129"/>
              <a:gd name="connsiteY1" fmla="*/ 695459 h 695459"/>
              <a:gd name="connsiteX2" fmla="*/ 0 w 1625129"/>
              <a:gd name="connsiteY2" fmla="*/ 0 h 6954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625129" h="695459">
                <a:moveTo>
                  <a:pt x="1625129" y="695459"/>
                </a:moveTo>
                <a:lnTo>
                  <a:pt x="195574" y="695459"/>
                </a:lnTo>
                <a:lnTo>
                  <a:pt x="0" y="0"/>
                </a:lnTo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3" name="円/楕円 32"/>
          <p:cNvSpPr>
            <a:spLocks noChangeAspect="1"/>
          </p:cNvSpPr>
          <p:nvPr/>
        </p:nvSpPr>
        <p:spPr>
          <a:xfrm>
            <a:off x="8468011" y="4931337"/>
            <a:ext cx="180000" cy="180000"/>
          </a:xfrm>
          <a:prstGeom prst="ellipse">
            <a:avLst/>
          </a:prstGeom>
          <a:solidFill>
            <a:srgbClr val="FF0000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円/楕円 19"/>
          <p:cNvSpPr>
            <a:spLocks noChangeAspect="1"/>
          </p:cNvSpPr>
          <p:nvPr/>
        </p:nvSpPr>
        <p:spPr>
          <a:xfrm>
            <a:off x="9241040" y="5287081"/>
            <a:ext cx="180000" cy="180000"/>
          </a:xfrm>
          <a:prstGeom prst="ellipse">
            <a:avLst/>
          </a:prstGeom>
          <a:solidFill>
            <a:srgbClr val="FF0000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3" name="図 12"/>
          <p:cNvPicPr>
            <a:picLocks noChangeAspect="1"/>
          </p:cNvPicPr>
          <p:nvPr/>
        </p:nvPicPr>
        <p:blipFill rotWithShape="1">
          <a:blip r:embed="rId5" cstate="print"/>
          <a:srcRect r="5459"/>
          <a:stretch/>
        </p:blipFill>
        <p:spPr>
          <a:xfrm>
            <a:off x="146519" y="1398930"/>
            <a:ext cx="3096412" cy="2208406"/>
          </a:xfrm>
          <a:prstGeom prst="rect">
            <a:avLst/>
          </a:prstGeom>
          <a:ln w="3175">
            <a:solidFill>
              <a:schemeClr val="tx1"/>
            </a:solidFill>
          </a:ln>
        </p:spPr>
      </p:pic>
      <p:cxnSp>
        <p:nvCxnSpPr>
          <p:cNvPr id="34" name="直線矢印コネクタ 33"/>
          <p:cNvCxnSpPr>
            <a:cxnSpLocks/>
          </p:cNvCxnSpPr>
          <p:nvPr/>
        </p:nvCxnSpPr>
        <p:spPr>
          <a:xfrm>
            <a:off x="9203403" y="2870932"/>
            <a:ext cx="498762" cy="35711"/>
          </a:xfrm>
          <a:prstGeom prst="straightConnector1">
            <a:avLst/>
          </a:prstGeom>
          <a:ln w="38100">
            <a:solidFill>
              <a:schemeClr val="bg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正方形/長方形 37"/>
          <p:cNvSpPr/>
          <p:nvPr/>
        </p:nvSpPr>
        <p:spPr>
          <a:xfrm>
            <a:off x="8919216" y="2519608"/>
            <a:ext cx="847725" cy="276999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ja-JP" altLang="en-US" sz="1200" b="1" dirty="0">
                <a:solidFill>
                  <a:schemeClr val="bg1"/>
                </a:solidFill>
              </a:rPr>
              <a:t>至 栃木</a:t>
            </a:r>
          </a:p>
        </p:txBody>
      </p:sp>
      <p:cxnSp>
        <p:nvCxnSpPr>
          <p:cNvPr id="40" name="直線矢印コネクタ 39"/>
          <p:cNvCxnSpPr/>
          <p:nvPr/>
        </p:nvCxnSpPr>
        <p:spPr>
          <a:xfrm>
            <a:off x="7442251" y="3265070"/>
            <a:ext cx="577997" cy="256442"/>
          </a:xfrm>
          <a:prstGeom prst="straightConnector1">
            <a:avLst/>
          </a:prstGeom>
          <a:ln w="38100">
            <a:solidFill>
              <a:schemeClr val="bg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正方形/長方形 42"/>
          <p:cNvSpPr/>
          <p:nvPr/>
        </p:nvSpPr>
        <p:spPr>
          <a:xfrm>
            <a:off x="8060569" y="3363061"/>
            <a:ext cx="847725" cy="276999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ja-JP" altLang="en-US" sz="1200" b="1" dirty="0">
                <a:solidFill>
                  <a:schemeClr val="bg1"/>
                </a:solidFill>
              </a:rPr>
              <a:t>至 新潟</a:t>
            </a:r>
          </a:p>
        </p:txBody>
      </p:sp>
      <p:sp>
        <p:nvSpPr>
          <p:cNvPr id="45" name="正方形/長方形 44"/>
          <p:cNvSpPr/>
          <p:nvPr/>
        </p:nvSpPr>
        <p:spPr>
          <a:xfrm>
            <a:off x="3479431" y="2519608"/>
            <a:ext cx="1459701" cy="276999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ja-JP" altLang="en-US" sz="1200" b="1" dirty="0">
                <a:solidFill>
                  <a:schemeClr val="bg1"/>
                </a:solidFill>
              </a:rPr>
              <a:t>金龍</a:t>
            </a:r>
            <a:r>
              <a:rPr lang="ja-JP" altLang="en-US" sz="1200" b="1" dirty="0" smtClean="0">
                <a:solidFill>
                  <a:schemeClr val="bg1"/>
                </a:solidFill>
              </a:rPr>
              <a:t>橋</a:t>
            </a:r>
            <a:r>
              <a:rPr lang="ja-JP" altLang="en-US" sz="1200" b="1" dirty="0">
                <a:solidFill>
                  <a:schemeClr val="bg1"/>
                </a:solidFill>
              </a:rPr>
              <a:t>　</a:t>
            </a:r>
          </a:p>
        </p:txBody>
      </p:sp>
      <p:sp>
        <p:nvSpPr>
          <p:cNvPr id="51" name="正方形/長方形 50"/>
          <p:cNvSpPr/>
          <p:nvPr/>
        </p:nvSpPr>
        <p:spPr>
          <a:xfrm>
            <a:off x="5352968" y="2438961"/>
            <a:ext cx="847725" cy="276999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ja-JP" altLang="en-US" sz="1200" b="1" dirty="0">
                <a:solidFill>
                  <a:schemeClr val="bg1"/>
                </a:solidFill>
              </a:rPr>
              <a:t>至 </a:t>
            </a:r>
            <a:r>
              <a:rPr lang="ja-JP" altLang="en-US" sz="1200" b="1" dirty="0" smtClean="0">
                <a:solidFill>
                  <a:schemeClr val="bg1"/>
                </a:solidFill>
              </a:rPr>
              <a:t>新潟</a:t>
            </a:r>
            <a:endParaRPr lang="ja-JP" altLang="en-US" sz="1200" b="1" dirty="0">
              <a:solidFill>
                <a:schemeClr val="bg1"/>
              </a:solidFill>
            </a:endParaRPr>
          </a:p>
        </p:txBody>
      </p:sp>
      <p:sp>
        <p:nvSpPr>
          <p:cNvPr id="46" name="正方形/長方形 45">
            <a:extLst>
              <a:ext uri="{FF2B5EF4-FFF2-40B4-BE49-F238E27FC236}">
                <a16:creationId xmlns:a16="http://schemas.microsoft.com/office/drawing/2014/main" id="{DC5C7777-8724-4A65-8076-723E9596EB56}"/>
              </a:ext>
            </a:extLst>
          </p:cNvPr>
          <p:cNvSpPr/>
          <p:nvPr/>
        </p:nvSpPr>
        <p:spPr>
          <a:xfrm>
            <a:off x="7350014" y="2438961"/>
            <a:ext cx="847725" cy="276999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ja-JP" altLang="en-US" sz="1200" b="1" dirty="0" smtClean="0">
                <a:solidFill>
                  <a:schemeClr val="bg1"/>
                </a:solidFill>
              </a:rPr>
              <a:t>銀竜橋</a:t>
            </a:r>
            <a:endParaRPr lang="ja-JP" altLang="en-US" sz="1200" b="1" dirty="0">
              <a:solidFill>
                <a:schemeClr val="bg1"/>
              </a:solidFill>
            </a:endParaRPr>
          </a:p>
        </p:txBody>
      </p:sp>
      <p:sp>
        <p:nvSpPr>
          <p:cNvPr id="39" name="円/楕円 19">
            <a:extLst>
              <a:ext uri="{FF2B5EF4-FFF2-40B4-BE49-F238E27FC236}">
                <a16:creationId xmlns:a16="http://schemas.microsoft.com/office/drawing/2014/main" id="{5CC9F3DF-4FE2-496C-A7E1-5829FADE4FAD}"/>
              </a:ext>
            </a:extLst>
          </p:cNvPr>
          <p:cNvSpPr>
            <a:spLocks noChangeAspect="1"/>
          </p:cNvSpPr>
          <p:nvPr/>
        </p:nvSpPr>
        <p:spPr>
          <a:xfrm>
            <a:off x="8851520" y="5240128"/>
            <a:ext cx="180000" cy="180000"/>
          </a:xfrm>
          <a:prstGeom prst="ellipse">
            <a:avLst/>
          </a:prstGeom>
          <a:solidFill>
            <a:srgbClr val="FF0000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42" name="正方形/長方形 41">
            <a:extLst>
              <a:ext uri="{FF2B5EF4-FFF2-40B4-BE49-F238E27FC236}">
                <a16:creationId xmlns:a16="http://schemas.microsoft.com/office/drawing/2014/main" id="{099C481F-C2DE-4A5C-8477-283B738C895E}"/>
              </a:ext>
            </a:extLst>
          </p:cNvPr>
          <p:cNvSpPr/>
          <p:nvPr/>
        </p:nvSpPr>
        <p:spPr>
          <a:xfrm>
            <a:off x="8229600" y="5933426"/>
            <a:ext cx="1135783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200" b="1" dirty="0" smtClean="0">
                <a:solidFill>
                  <a:srgbClr val="FF0000"/>
                </a:solidFill>
              </a:rPr>
              <a:t>（仮）龍</a:t>
            </a:r>
            <a:r>
              <a:rPr lang="ja-JP" altLang="en-US" sz="1200" b="1" dirty="0">
                <a:solidFill>
                  <a:srgbClr val="FF0000"/>
                </a:solidFill>
              </a:rPr>
              <a:t>神橋</a:t>
            </a:r>
          </a:p>
        </p:txBody>
      </p:sp>
      <p:sp>
        <p:nvSpPr>
          <p:cNvPr id="17" name="フリーフォーム 16"/>
          <p:cNvSpPr/>
          <p:nvPr/>
        </p:nvSpPr>
        <p:spPr>
          <a:xfrm>
            <a:off x="8354961" y="5412659"/>
            <a:ext cx="855406" cy="774290"/>
          </a:xfrm>
          <a:custGeom>
            <a:avLst/>
            <a:gdLst>
              <a:gd name="connsiteX0" fmla="*/ 604684 w 855406"/>
              <a:gd name="connsiteY0" fmla="*/ 0 h 766916"/>
              <a:gd name="connsiteX1" fmla="*/ 855406 w 855406"/>
              <a:gd name="connsiteY1" fmla="*/ 766916 h 766916"/>
              <a:gd name="connsiteX2" fmla="*/ 0 w 855406"/>
              <a:gd name="connsiteY2" fmla="*/ 752167 h 766916"/>
              <a:gd name="connsiteX0" fmla="*/ 604684 w 855406"/>
              <a:gd name="connsiteY0" fmla="*/ 0 h 774290"/>
              <a:gd name="connsiteX1" fmla="*/ 855406 w 855406"/>
              <a:gd name="connsiteY1" fmla="*/ 766916 h 774290"/>
              <a:gd name="connsiteX2" fmla="*/ 0 w 855406"/>
              <a:gd name="connsiteY2" fmla="*/ 774290 h 7742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55406" h="774290">
                <a:moveTo>
                  <a:pt x="604684" y="0"/>
                </a:moveTo>
                <a:lnTo>
                  <a:pt x="855406" y="766916"/>
                </a:lnTo>
                <a:lnTo>
                  <a:pt x="0" y="774290"/>
                </a:lnTo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4" name="正方形/長方形 43"/>
          <p:cNvSpPr/>
          <p:nvPr/>
        </p:nvSpPr>
        <p:spPr>
          <a:xfrm>
            <a:off x="4413947" y="3340409"/>
            <a:ext cx="847725" cy="276999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ja-JP" altLang="en-US" sz="1200" b="1" dirty="0">
                <a:solidFill>
                  <a:schemeClr val="bg1"/>
                </a:solidFill>
              </a:rPr>
              <a:t>至 栃木</a:t>
            </a:r>
          </a:p>
        </p:txBody>
      </p:sp>
      <p:sp>
        <p:nvSpPr>
          <p:cNvPr id="16" name="正方形/長方形 15"/>
          <p:cNvSpPr/>
          <p:nvPr/>
        </p:nvSpPr>
        <p:spPr>
          <a:xfrm>
            <a:off x="856129" y="2715960"/>
            <a:ext cx="174812" cy="80647"/>
          </a:xfrm>
          <a:prstGeom prst="rect">
            <a:avLst/>
          </a:prstGeom>
          <a:solidFill>
            <a:srgbClr val="1E1A1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9" name="正方形/長方形 18"/>
          <p:cNvSpPr/>
          <p:nvPr/>
        </p:nvSpPr>
        <p:spPr>
          <a:xfrm>
            <a:off x="2071941" y="2796607"/>
            <a:ext cx="129989" cy="74325"/>
          </a:xfrm>
          <a:prstGeom prst="rect">
            <a:avLst/>
          </a:prstGeom>
          <a:solidFill>
            <a:srgbClr val="86807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3619268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/>
      <a:bodyPr lIns="36000" tIns="36000" rIns="36000" bIns="36000" rtlCol="0" anchor="ctr"/>
      <a:lstStyle>
        <a:defPPr>
          <a:defRPr dirty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1079</TotalTime>
  <Words>171</Words>
  <Application>Microsoft Office PowerPoint</Application>
  <PresentationFormat>A4 210 x 297 mm</PresentationFormat>
  <Paragraphs>27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ＤＦ特太ゴシック体</vt:lpstr>
      <vt:lpstr>ＭＳ Ｐゴシック</vt:lpstr>
      <vt:lpstr>Arial</vt:lpstr>
      <vt:lpstr>Calibri</vt:lpstr>
      <vt:lpstr>Calibri Light</vt:lpstr>
      <vt:lpstr>Times New Roman</vt:lpstr>
      <vt:lpstr>Office テーマ</vt:lpstr>
      <vt:lpstr>国道３５２号中山峠 町村合併支援道路　進捗状況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国道２８９号南倉沢バイパス進捗状況</dc:title>
  <dc:creator>丸山 泰人</dc:creator>
  <cp:lastModifiedBy>秦 啓太</cp:lastModifiedBy>
  <cp:revision>141</cp:revision>
  <cp:lastPrinted>2021-03-04T11:52:25Z</cp:lastPrinted>
  <dcterms:created xsi:type="dcterms:W3CDTF">2015-10-08T04:18:39Z</dcterms:created>
  <dcterms:modified xsi:type="dcterms:W3CDTF">2022-03-22T07:54:37Z</dcterms:modified>
</cp:coreProperties>
</file>