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698" r:id="rId3"/>
    <p:sldMasterId id="2147483801" r:id="rId4"/>
  </p:sldMasterIdLst>
  <p:notesMasterIdLst>
    <p:notesMasterId r:id="rId22"/>
  </p:notesMasterIdLst>
  <p:handoutMasterIdLst>
    <p:handoutMasterId r:id="rId23"/>
  </p:handoutMasterIdLst>
  <p:sldIdLst>
    <p:sldId id="844" r:id="rId5"/>
    <p:sldId id="1004" r:id="rId6"/>
    <p:sldId id="1023" r:id="rId7"/>
    <p:sldId id="914" r:id="rId8"/>
    <p:sldId id="1015" r:id="rId9"/>
    <p:sldId id="1014" r:id="rId10"/>
    <p:sldId id="1038" r:id="rId11"/>
    <p:sldId id="1037" r:id="rId12"/>
    <p:sldId id="1047" r:id="rId13"/>
    <p:sldId id="1043" r:id="rId14"/>
    <p:sldId id="1048" r:id="rId15"/>
    <p:sldId id="1026" r:id="rId16"/>
    <p:sldId id="1029" r:id="rId17"/>
    <p:sldId id="987" r:id="rId18"/>
    <p:sldId id="979" r:id="rId19"/>
    <p:sldId id="1024" r:id="rId20"/>
    <p:sldId id="807" r:id="rId2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4D144AB-5148-4508-95A2-DCF83EE6C816}">
          <p14:sldIdLst>
            <p14:sldId id="844"/>
            <p14:sldId id="1004"/>
            <p14:sldId id="1023"/>
            <p14:sldId id="914"/>
            <p14:sldId id="1015"/>
            <p14:sldId id="1014"/>
            <p14:sldId id="1038"/>
            <p14:sldId id="1037"/>
            <p14:sldId id="1047"/>
            <p14:sldId id="1043"/>
            <p14:sldId id="1048"/>
            <p14:sldId id="1026"/>
            <p14:sldId id="1029"/>
            <p14:sldId id="987"/>
            <p14:sldId id="979"/>
            <p14:sldId id="1024"/>
            <p14:sldId id="8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4585" userDrawn="1">
          <p15:clr>
            <a:srgbClr val="A4A3A4"/>
          </p15:clr>
        </p15:guide>
        <p15:guide id="2" pos="1464" userDrawn="1">
          <p15:clr>
            <a:srgbClr val="A4A3A4"/>
          </p15:clr>
        </p15:guide>
        <p15:guide id="3" orient="horz" pos="3129" userDrawn="1">
          <p15:clr>
            <a:srgbClr val="A4A3A4"/>
          </p15:clr>
        </p15:guide>
        <p15:guide id="4"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2D9F"/>
    <a:srgbClr val="CCFFFF"/>
    <a:srgbClr val="BFBFBF"/>
    <a:srgbClr val="0033CC"/>
    <a:srgbClr val="000000"/>
    <a:srgbClr val="FFFFCC"/>
    <a:srgbClr val="FFFF99"/>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497" autoAdjust="0"/>
    <p:restoredTop sz="83843" autoAdjust="0"/>
  </p:normalViewPr>
  <p:slideViewPr>
    <p:cSldViewPr>
      <p:cViewPr varScale="1">
        <p:scale>
          <a:sx n="67" d="100"/>
          <a:sy n="67" d="100"/>
        </p:scale>
        <p:origin x="77" y="-1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086"/>
    </p:cViewPr>
  </p:sorterViewPr>
  <p:notesViewPr>
    <p:cSldViewPr>
      <p:cViewPr varScale="1">
        <p:scale>
          <a:sx n="94" d="100"/>
          <a:sy n="94" d="100"/>
        </p:scale>
        <p:origin x="-1842" y="-90"/>
      </p:cViewPr>
      <p:guideLst>
        <p:guide orient="horz" pos="4585"/>
        <p:guide pos="1464"/>
        <p:guide orient="horz" pos="3129"/>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2950375" cy="497208"/>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5221" y="2"/>
            <a:ext cx="2950374" cy="497208"/>
          </a:xfrm>
          <a:prstGeom prst="rect">
            <a:avLst/>
          </a:prstGeom>
        </p:spPr>
        <p:txBody>
          <a:bodyPr vert="horz" lIns="92236" tIns="46118" rIns="92236" bIns="46118" rtlCol="0"/>
          <a:lstStyle>
            <a:lvl1pPr algn="r">
              <a:defRPr sz="1200"/>
            </a:lvl1pPr>
          </a:lstStyle>
          <a:p>
            <a:fld id="{BF2DDEB7-A23E-4EA9-AF5F-715F7F3743EC}" type="datetime1">
              <a:rPr kumimoji="1" lang="ja-JP" altLang="en-US" smtClean="0"/>
              <a:t>2021/10/18</a:t>
            </a:fld>
            <a:endParaRPr kumimoji="1" lang="ja-JP" altLang="en-US"/>
          </a:p>
        </p:txBody>
      </p:sp>
      <p:sp>
        <p:nvSpPr>
          <p:cNvPr id="4" name="フッター プレースホルダ 3"/>
          <p:cNvSpPr>
            <a:spLocks noGrp="1"/>
          </p:cNvSpPr>
          <p:nvPr>
            <p:ph type="ftr" sz="quarter" idx="2"/>
          </p:nvPr>
        </p:nvSpPr>
        <p:spPr>
          <a:xfrm>
            <a:off x="2" y="9440533"/>
            <a:ext cx="2950375" cy="49720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5221" y="9440533"/>
            <a:ext cx="2950374" cy="497206"/>
          </a:xfrm>
          <a:prstGeom prst="rect">
            <a:avLst/>
          </a:prstGeom>
        </p:spPr>
        <p:txBody>
          <a:bodyPr vert="horz" lIns="92236" tIns="46118" rIns="92236" bIns="46118" rtlCol="0" anchor="b"/>
          <a:lstStyle>
            <a:lvl1pPr algn="r">
              <a:defRPr sz="1200"/>
            </a:lvl1pPr>
          </a:lstStyle>
          <a:p>
            <a:fld id="{59EB0AB7-9C53-41B6-8DB5-66D587600252}" type="slidenum">
              <a:rPr kumimoji="1" lang="ja-JP" altLang="en-US" smtClean="0"/>
              <a:pPr/>
              <a:t>‹#›</a:t>
            </a:fld>
            <a:endParaRPr kumimoji="1" lang="ja-JP" altLang="en-US"/>
          </a:p>
        </p:txBody>
      </p:sp>
    </p:spTree>
    <p:extLst>
      <p:ext uri="{BB962C8B-B14F-4D97-AF65-F5344CB8AC3E}">
        <p14:creationId xmlns:p14="http://schemas.microsoft.com/office/powerpoint/2010/main" val="12120345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 2"/>
          <p:cNvSpPr>
            <a:spLocks noGrp="1"/>
          </p:cNvSpPr>
          <p:nvPr>
            <p:ph type="dt" idx="1"/>
          </p:nvPr>
        </p:nvSpPr>
        <p:spPr>
          <a:xfrm>
            <a:off x="3855840" y="0"/>
            <a:ext cx="2949787" cy="496967"/>
          </a:xfrm>
          <a:prstGeom prst="rect">
            <a:avLst/>
          </a:prstGeom>
        </p:spPr>
        <p:txBody>
          <a:bodyPr vert="horz" lIns="92236" tIns="46118" rIns="92236" bIns="46118" rtlCol="0"/>
          <a:lstStyle>
            <a:lvl1pPr algn="r">
              <a:defRPr sz="1200"/>
            </a:lvl1pPr>
          </a:lstStyle>
          <a:p>
            <a:fld id="{CCCA76E1-0F02-4126-A006-40154CC9D47A}" type="datetime1">
              <a:rPr kumimoji="1" lang="ja-JP" altLang="en-US" smtClean="0"/>
              <a:t>2021/10/18</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 4"/>
          <p:cNvSpPr>
            <a:spLocks noGrp="1"/>
          </p:cNvSpPr>
          <p:nvPr>
            <p:ph type="body" sz="quarter" idx="3"/>
          </p:nvPr>
        </p:nvSpPr>
        <p:spPr>
          <a:xfrm>
            <a:off x="680721" y="4721185"/>
            <a:ext cx="5445760" cy="4472704"/>
          </a:xfrm>
          <a:prstGeom prst="rect">
            <a:avLst/>
          </a:prstGeom>
        </p:spPr>
        <p:txBody>
          <a:bodyPr vert="horz" lIns="92236" tIns="46118" rIns="92236" bIns="46118"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4" y="9440647"/>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40" y="9440647"/>
            <a:ext cx="2949787" cy="496967"/>
          </a:xfrm>
          <a:prstGeom prst="rect">
            <a:avLst/>
          </a:prstGeom>
        </p:spPr>
        <p:txBody>
          <a:bodyPr vert="horz" lIns="92236" tIns="46118" rIns="92236" bIns="46118" rtlCol="0" anchor="b"/>
          <a:lstStyle>
            <a:lvl1pPr algn="r">
              <a:defRPr sz="1200"/>
            </a:lvl1pPr>
          </a:lstStyle>
          <a:p>
            <a:fld id="{39BED507-A12F-4BED-8EF7-583617B3F23D}" type="slidenum">
              <a:rPr kumimoji="1" lang="ja-JP" altLang="en-US" smtClean="0"/>
              <a:pPr/>
              <a:t>‹#›</a:t>
            </a:fld>
            <a:endParaRPr kumimoji="1" lang="ja-JP" altLang="en-US"/>
          </a:p>
        </p:txBody>
      </p:sp>
    </p:spTree>
    <p:extLst>
      <p:ext uri="{BB962C8B-B14F-4D97-AF65-F5344CB8AC3E}">
        <p14:creationId xmlns:p14="http://schemas.microsoft.com/office/powerpoint/2010/main" val="365002394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fld id="{51882F16-A34D-40C0-B051-AC7F2118BB40}" type="datetime1">
              <a:rPr kumimoji="1" lang="ja-JP" altLang="en-US" smtClean="0"/>
              <a:t>2021/10/18</a:t>
            </a:fld>
            <a:endParaRPr kumimoji="1" lang="ja-JP" altLang="en-US"/>
          </a:p>
        </p:txBody>
      </p:sp>
      <p:sp>
        <p:nvSpPr>
          <p:cNvPr id="5" name="スライド番号プレースホルダー 4"/>
          <p:cNvSpPr>
            <a:spLocks noGrp="1"/>
          </p:cNvSpPr>
          <p:nvPr>
            <p:ph type="sldNum" sz="quarter" idx="11"/>
          </p:nvPr>
        </p:nvSpPr>
        <p:spPr/>
        <p:txBody>
          <a:bodyPr/>
          <a:lstStyle/>
          <a:p>
            <a:fld id="{39BED507-A12F-4BED-8EF7-583617B3F23D}" type="slidenum">
              <a:rPr kumimoji="1" lang="ja-JP" altLang="en-US" smtClean="0"/>
              <a:pPr/>
              <a:t>1</a:t>
            </a:fld>
            <a:endParaRPr kumimoji="1" lang="ja-JP" altLang="en-US"/>
          </a:p>
        </p:txBody>
      </p:sp>
    </p:spTree>
    <p:extLst>
      <p:ext uri="{BB962C8B-B14F-4D97-AF65-F5344CB8AC3E}">
        <p14:creationId xmlns:p14="http://schemas.microsoft.com/office/powerpoint/2010/main" val="119223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9988" y="1244600"/>
            <a:ext cx="4467225" cy="33512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9BED507-A12F-4BED-8EF7-583617B3F23D}" type="slidenum">
              <a:rPr kumimoji="1" lang="ja-JP" altLang="en-US" smtClean="0"/>
              <a:pPr/>
              <a:t>5</a:t>
            </a:fld>
            <a:endParaRPr kumimoji="1" lang="ja-JP" altLang="en-US"/>
          </a:p>
        </p:txBody>
      </p:sp>
      <p:sp>
        <p:nvSpPr>
          <p:cNvPr id="5" name="日付プレースホルダー 4"/>
          <p:cNvSpPr>
            <a:spLocks noGrp="1"/>
          </p:cNvSpPr>
          <p:nvPr>
            <p:ph type="dt" idx="11"/>
          </p:nvPr>
        </p:nvSpPr>
        <p:spPr/>
        <p:txBody>
          <a:bodyPr/>
          <a:lstStyle/>
          <a:p>
            <a:fld id="{2D458970-D674-41A7-817D-91586FD8BF69}" type="datetime1">
              <a:rPr kumimoji="1" lang="ja-JP" altLang="en-US" smtClean="0"/>
              <a:t>2021/10/18</a:t>
            </a:fld>
            <a:endParaRPr kumimoji="1" lang="ja-JP" altLang="en-US"/>
          </a:p>
        </p:txBody>
      </p:sp>
    </p:spTree>
    <p:extLst>
      <p:ext uri="{BB962C8B-B14F-4D97-AF65-F5344CB8AC3E}">
        <p14:creationId xmlns:p14="http://schemas.microsoft.com/office/powerpoint/2010/main" val="2668604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9988" y="1244600"/>
            <a:ext cx="4467225" cy="33512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887676-56FC-4C40-91A8-620ED2DE8F73}" type="slidenum">
              <a:rPr kumimoji="1" lang="ja-JP" altLang="en-US" smtClean="0"/>
              <a:t>6</a:t>
            </a:fld>
            <a:endParaRPr kumimoji="1" lang="ja-JP" altLang="en-US"/>
          </a:p>
        </p:txBody>
      </p:sp>
    </p:spTree>
    <p:extLst>
      <p:ext uri="{BB962C8B-B14F-4D97-AF65-F5344CB8AC3E}">
        <p14:creationId xmlns:p14="http://schemas.microsoft.com/office/powerpoint/2010/main" val="535210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月末</a:t>
            </a:r>
            <a:r>
              <a:rPr kumimoji="1" lang="ja-JP" altLang="en-US" sz="1200" kern="1200" dirty="0">
                <a:solidFill>
                  <a:schemeClr val="tx1"/>
                </a:solidFill>
                <a:effectLst/>
                <a:latin typeface="+mn-lt"/>
                <a:ea typeface="+mn-ea"/>
                <a:cs typeface="+mn-cs"/>
              </a:rPr>
              <a:t>に自宅に戻った時から</a:t>
            </a:r>
            <a:r>
              <a:rPr kumimoji="1" lang="ja-JP" altLang="ja-JP" sz="1200" kern="1200" dirty="0">
                <a:solidFill>
                  <a:schemeClr val="tx1"/>
                </a:solidFill>
                <a:effectLst/>
                <a:latin typeface="+mn-lt"/>
                <a:ea typeface="+mn-ea"/>
                <a:cs typeface="+mn-cs"/>
              </a:rPr>
              <a:t>保健師が自宅訪問し経過観察してい</a:t>
            </a:r>
            <a:r>
              <a:rPr kumimoji="1" lang="ja-JP" altLang="en-US" sz="1200" kern="1200" dirty="0">
                <a:solidFill>
                  <a:schemeClr val="tx1"/>
                </a:solidFill>
                <a:effectLst/>
                <a:latin typeface="+mn-lt"/>
                <a:ea typeface="+mn-ea"/>
                <a:cs typeface="+mn-cs"/>
              </a:rPr>
              <a:t>ましたが、</a:t>
            </a:r>
            <a:r>
              <a:rPr kumimoji="1" lang="ja-JP" altLang="ja-JP" sz="1200" kern="1200" dirty="0">
                <a:solidFill>
                  <a:schemeClr val="tx1"/>
                </a:solidFill>
                <a:effectLst/>
                <a:latin typeface="+mn-lt"/>
                <a:ea typeface="+mn-ea"/>
                <a:cs typeface="+mn-cs"/>
              </a:rPr>
              <a:t>翌</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月より不穏行動が出現し</a:t>
            </a:r>
            <a:r>
              <a:rPr kumimoji="1" lang="ja-JP" altLang="en-US" sz="1200" kern="1200" dirty="0">
                <a:solidFill>
                  <a:schemeClr val="tx1"/>
                </a:solidFill>
                <a:effectLst/>
                <a:latin typeface="+mn-lt"/>
                <a:ea typeface="+mn-ea"/>
                <a:cs typeface="+mn-cs"/>
              </a:rPr>
              <a:t>ました。</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夫からは</a:t>
            </a:r>
            <a:r>
              <a:rPr kumimoji="1" lang="ja-JP" altLang="ja-JP" sz="1200" kern="1200" dirty="0">
                <a:solidFill>
                  <a:schemeClr val="tx1"/>
                </a:solidFill>
                <a:effectLst/>
                <a:latin typeface="+mn-lt"/>
                <a:ea typeface="+mn-ea"/>
                <a:cs typeface="+mn-cs"/>
              </a:rPr>
              <a:t>入院させたいとの希望があ</a:t>
            </a:r>
            <a:r>
              <a:rPr kumimoji="1" lang="ja-JP" altLang="en-US" sz="1200" kern="1200" dirty="0">
                <a:solidFill>
                  <a:schemeClr val="tx1"/>
                </a:solidFill>
                <a:effectLst/>
                <a:latin typeface="+mn-lt"/>
                <a:ea typeface="+mn-ea"/>
                <a:cs typeface="+mn-cs"/>
              </a:rPr>
              <a:t>りまし</a:t>
            </a:r>
            <a:r>
              <a:rPr kumimoji="1" lang="ja-JP" altLang="ja-JP" sz="1200" kern="1200" dirty="0">
                <a:solidFill>
                  <a:schemeClr val="tx1"/>
                </a:solidFill>
                <a:effectLst/>
                <a:latin typeface="+mn-lt"/>
                <a:ea typeface="+mn-ea"/>
                <a:cs typeface="+mn-cs"/>
              </a:rPr>
              <a:t>たが、本人が入院は拒否</a:t>
            </a:r>
            <a:r>
              <a:rPr kumimoji="1" lang="ja-JP" altLang="en-US" sz="1200" kern="1200" dirty="0">
                <a:solidFill>
                  <a:schemeClr val="tx1"/>
                </a:solidFill>
                <a:effectLst/>
                <a:latin typeface="+mn-lt"/>
                <a:ea typeface="+mn-ea"/>
                <a:cs typeface="+mn-cs"/>
              </a:rPr>
              <a:t>したため、</a:t>
            </a:r>
            <a:r>
              <a:rPr kumimoji="1" lang="ja-JP" altLang="ja-JP" sz="1200" kern="1200" dirty="0">
                <a:solidFill>
                  <a:schemeClr val="tx1"/>
                </a:solidFill>
                <a:effectLst/>
                <a:latin typeface="+mn-lt"/>
                <a:ea typeface="+mn-ea"/>
                <a:cs typeface="+mn-cs"/>
              </a:rPr>
              <a:t>対応困難</a:t>
            </a:r>
            <a:r>
              <a:rPr kumimoji="1" lang="ja-JP" altLang="en-US" sz="1200" kern="1200" dirty="0">
                <a:solidFill>
                  <a:schemeClr val="tx1"/>
                </a:solidFill>
                <a:effectLst/>
                <a:latin typeface="+mn-lt"/>
                <a:ea typeface="+mn-ea"/>
                <a:cs typeface="+mn-cs"/>
              </a:rPr>
              <a:t>事例として</a:t>
            </a:r>
            <a:r>
              <a:rPr kumimoji="1" lang="ja-JP" altLang="ja-JP" sz="1200" kern="1200" dirty="0">
                <a:solidFill>
                  <a:schemeClr val="tx1"/>
                </a:solidFill>
                <a:effectLst/>
                <a:latin typeface="+mn-lt"/>
                <a:ea typeface="+mn-ea"/>
                <a:cs typeface="+mn-cs"/>
              </a:rPr>
              <a:t>保健センターからなごみに相談依頼が</a:t>
            </a:r>
            <a:r>
              <a:rPr kumimoji="1" lang="ja-JP" altLang="en-US" sz="1200" kern="1200" dirty="0">
                <a:solidFill>
                  <a:schemeClr val="tx1"/>
                </a:solidFill>
                <a:effectLst/>
                <a:latin typeface="+mn-lt"/>
                <a:ea typeface="+mn-ea"/>
                <a:cs typeface="+mn-cs"/>
              </a:rPr>
              <a:t>来ました</a:t>
            </a:r>
            <a:r>
              <a:rPr kumimoji="1" lang="ja-JP" altLang="ja-JP"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なごみでも直接夫へ電話連絡し、経緯等の情報の確認、共有をしました。</a:t>
            </a:r>
            <a:endParaRPr kumimoji="1" lang="en-US"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1BCA5CC-0C70-4F86-94CE-ADBD647BB1C4}" type="slidenum">
              <a:rPr kumimoji="1" lang="ja-JP" altLang="en-US" smtClean="0"/>
              <a:t>12</a:t>
            </a:fld>
            <a:endParaRPr kumimoji="1" lang="ja-JP" altLang="en-US"/>
          </a:p>
        </p:txBody>
      </p:sp>
      <p:sp>
        <p:nvSpPr>
          <p:cNvPr id="5" name="日付プレースホルダー 4"/>
          <p:cNvSpPr>
            <a:spLocks noGrp="1"/>
          </p:cNvSpPr>
          <p:nvPr>
            <p:ph type="dt" idx="11"/>
          </p:nvPr>
        </p:nvSpPr>
        <p:spPr/>
        <p:txBody>
          <a:bodyPr/>
          <a:lstStyle/>
          <a:p>
            <a:fld id="{EE89FCA1-4672-488D-9F18-678D1BC51511}" type="datetime1">
              <a:rPr kumimoji="1" lang="ja-JP" altLang="en-US" smtClean="0"/>
              <a:t>2021/10/18</a:t>
            </a:fld>
            <a:endParaRPr kumimoji="1" lang="ja-JP" altLang="en-US"/>
          </a:p>
        </p:txBody>
      </p:sp>
    </p:spTree>
    <p:extLst>
      <p:ext uri="{BB962C8B-B14F-4D97-AF65-F5344CB8AC3E}">
        <p14:creationId xmlns:p14="http://schemas.microsoft.com/office/powerpoint/2010/main" val="730702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0D96C-993E-497F-BADC-28B009DEE41F}" type="slidenum">
              <a:rPr kumimoji="1" lang="ja-JP" altLang="en-US" smtClean="0"/>
              <a:t>16</a:t>
            </a:fld>
            <a:endParaRPr kumimoji="1" lang="ja-JP" altLang="en-US"/>
          </a:p>
        </p:txBody>
      </p:sp>
      <p:sp>
        <p:nvSpPr>
          <p:cNvPr id="5" name="日付プレースホルダー 4"/>
          <p:cNvSpPr>
            <a:spLocks noGrp="1"/>
          </p:cNvSpPr>
          <p:nvPr>
            <p:ph type="dt" idx="11"/>
          </p:nvPr>
        </p:nvSpPr>
        <p:spPr/>
        <p:txBody>
          <a:bodyPr/>
          <a:lstStyle/>
          <a:p>
            <a:fld id="{06EFC4B4-93C7-4F79-9458-67F4A0E8129C}" type="datetime1">
              <a:rPr kumimoji="1" lang="ja-JP" altLang="en-US" smtClean="0"/>
              <a:t>2021/10/18</a:t>
            </a:fld>
            <a:endParaRPr kumimoji="1" lang="ja-JP" altLang="en-US"/>
          </a:p>
        </p:txBody>
      </p:sp>
    </p:spTree>
    <p:extLst>
      <p:ext uri="{BB962C8B-B14F-4D97-AF65-F5344CB8AC3E}">
        <p14:creationId xmlns:p14="http://schemas.microsoft.com/office/powerpoint/2010/main" val="671408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2107" y="1371600"/>
            <a:ext cx="6859786" cy="3505200"/>
          </a:xfrm>
        </p:spPr>
        <p:txBody>
          <a:bodyPr>
            <a:noAutofit/>
          </a:bodyPr>
          <a:lstStyle>
            <a:lvl1pPr latinLnBrk="0">
              <a:defRPr kumimoji="1" lang="ja-JP" sz="5401"/>
            </a:lvl1pPr>
          </a:lstStyle>
          <a:p>
            <a:r>
              <a:rPr kumimoji="1" lang="ja-JP" altLang="en-US"/>
              <a:t>マスター タイトルの書式設定</a:t>
            </a:r>
            <a:endParaRPr kumimoji="1" lang="ja-JP" dirty="0"/>
          </a:p>
        </p:txBody>
      </p:sp>
      <p:sp>
        <p:nvSpPr>
          <p:cNvPr id="3" name="サブタイトル 2"/>
          <p:cNvSpPr>
            <a:spLocks noGrp="1"/>
          </p:cNvSpPr>
          <p:nvPr>
            <p:ph type="subTitle" idx="1"/>
          </p:nvPr>
        </p:nvSpPr>
        <p:spPr>
          <a:xfrm>
            <a:off x="1142107" y="4953000"/>
            <a:ext cx="6173808" cy="1066800"/>
          </a:xfrm>
        </p:spPr>
        <p:txBody>
          <a:bodyPr>
            <a:normAutofit/>
          </a:bodyPr>
          <a:lstStyle>
            <a:lvl1pPr marL="0" indent="0" algn="l" latinLnBrk="0">
              <a:spcBef>
                <a:spcPts val="0"/>
              </a:spcBef>
              <a:buNone/>
              <a:defRPr kumimoji="1" lang="ja-JP" sz="1800">
                <a:solidFill>
                  <a:schemeClr val="tx1"/>
                </a:solidFill>
              </a:defRPr>
            </a:lvl1pPr>
            <a:lvl2pPr marL="342991" indent="0" algn="ctr" latinLnBrk="0">
              <a:buNone/>
              <a:defRPr kumimoji="1" lang="ja-JP">
                <a:solidFill>
                  <a:schemeClr val="tx1">
                    <a:tint val="75000"/>
                  </a:schemeClr>
                </a:solidFill>
              </a:defRPr>
            </a:lvl2pPr>
            <a:lvl3pPr marL="685983" indent="0" algn="ctr" latinLnBrk="0">
              <a:buNone/>
              <a:defRPr kumimoji="1" lang="ja-JP">
                <a:solidFill>
                  <a:schemeClr val="tx1">
                    <a:tint val="75000"/>
                  </a:schemeClr>
                </a:solidFill>
              </a:defRPr>
            </a:lvl3pPr>
            <a:lvl4pPr marL="1028974" indent="0" algn="ctr" latinLnBrk="0">
              <a:buNone/>
              <a:defRPr kumimoji="1" lang="ja-JP">
                <a:solidFill>
                  <a:schemeClr val="tx1">
                    <a:tint val="75000"/>
                  </a:schemeClr>
                </a:solidFill>
              </a:defRPr>
            </a:lvl4pPr>
            <a:lvl5pPr marL="1371966" indent="0" algn="ctr" latinLnBrk="0">
              <a:buNone/>
              <a:defRPr kumimoji="1" lang="ja-JP">
                <a:solidFill>
                  <a:schemeClr val="tx1">
                    <a:tint val="75000"/>
                  </a:schemeClr>
                </a:solidFill>
              </a:defRPr>
            </a:lvl5pPr>
            <a:lvl6pPr marL="1714957" indent="0" algn="ctr" latinLnBrk="0">
              <a:buNone/>
              <a:defRPr kumimoji="1" lang="ja-JP">
                <a:solidFill>
                  <a:schemeClr val="tx1">
                    <a:tint val="75000"/>
                  </a:schemeClr>
                </a:solidFill>
              </a:defRPr>
            </a:lvl6pPr>
            <a:lvl7pPr marL="2057949" indent="0" algn="ctr" latinLnBrk="0">
              <a:buNone/>
              <a:defRPr kumimoji="1" lang="ja-JP">
                <a:solidFill>
                  <a:schemeClr val="tx1">
                    <a:tint val="75000"/>
                  </a:schemeClr>
                </a:solidFill>
              </a:defRPr>
            </a:lvl7pPr>
            <a:lvl8pPr marL="2400940" indent="0" algn="ctr" latinLnBrk="0">
              <a:buNone/>
              <a:defRPr kumimoji="1" lang="ja-JP">
                <a:solidFill>
                  <a:schemeClr val="tx1">
                    <a:tint val="75000"/>
                  </a:schemeClr>
                </a:solidFill>
              </a:defRPr>
            </a:lvl8pPr>
            <a:lvl9pPr marL="2743932" indent="0" algn="ctr" latinLnBrk="0">
              <a:buNone/>
              <a:defRPr kumimoji="1" lang="ja-JP">
                <a:solidFill>
                  <a:schemeClr val="tx1">
                    <a:tint val="75000"/>
                  </a:schemeClr>
                </a:solidFill>
              </a:defRPr>
            </a:lvl9pPr>
          </a:lstStyle>
          <a:p>
            <a:r>
              <a:rPr kumimoji="1" lang="ja-JP" altLang="en-US"/>
              <a:t>マスター サブタイトルの書式設定</a:t>
            </a:r>
            <a:endParaRPr kumimoji="1" lang="ja-JP"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2D8481-0766-48A1-BC50-5582493749B7}" type="slidenum">
              <a:rPr kumimoji="1" lang="ja-JP" altLang="en-US" smtClean="0"/>
              <a:pPr/>
              <a:t>‹#›</a:t>
            </a:fld>
            <a:endParaRPr kumimoji="1" lang="ja-JP" altLang="en-US"/>
          </a:p>
        </p:txBody>
      </p:sp>
    </p:spTree>
    <p:extLst>
      <p:ext uri="{BB962C8B-B14F-4D97-AF65-F5344CB8AC3E}">
        <p14:creationId xmlns:p14="http://schemas.microsoft.com/office/powerpoint/2010/main" val="372567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dirty="0"/>
          </a:p>
        </p:txBody>
      </p:sp>
      <p:sp>
        <p:nvSpPr>
          <p:cNvPr id="3" name="縦書きテキスト プレースホルダー 2"/>
          <p:cNvSpPr>
            <a:spLocks noGrp="1"/>
          </p:cNvSpPr>
          <p:nvPr>
            <p:ph type="body" orient="vert" idx="1"/>
          </p:nvPr>
        </p:nvSpPr>
        <p:spPr/>
        <p:txBody>
          <a:bodyPr vert="eaVert"/>
          <a:lstStyle>
            <a:lvl5pPr latinLnBrk="0">
              <a:defRPr kumimoji="1" lang="ja-JP"/>
            </a:lvl5pPr>
            <a:lvl6pPr latinLnBrk="0">
              <a:defRPr kumimoji="1" lang="ja-JP" baseline="0"/>
            </a:lvl6pPr>
            <a:lvl7pPr latinLnBrk="0">
              <a:defRPr kumimoji="1" lang="ja-JP" baseline="0"/>
            </a:lvl7pPr>
            <a:lvl8pPr latinLnBrk="0">
              <a:defRPr kumimoji="1" lang="ja-JP" baseline="0"/>
            </a:lvl8pPr>
            <a:lvl9pPr latinLnBrk="0">
              <a:defRPr kumimoji="1" lang="ja-JP" baseline="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2D8481-0766-48A1-BC50-5582493749B7}" type="slidenum">
              <a:rPr kumimoji="1" lang="ja-JP" altLang="en-US" smtClean="0"/>
              <a:pPr/>
              <a:t>‹#›</a:t>
            </a:fld>
            <a:endParaRPr kumimoji="1" lang="ja-JP" altLang="en-US"/>
          </a:p>
        </p:txBody>
      </p:sp>
    </p:spTree>
    <p:extLst>
      <p:ext uri="{BB962C8B-B14F-4D97-AF65-F5344CB8AC3E}">
        <p14:creationId xmlns:p14="http://schemas.microsoft.com/office/powerpoint/2010/main" val="314757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15914" y="533400"/>
            <a:ext cx="1028968" cy="5592764"/>
          </a:xfrm>
        </p:spPr>
        <p:txBody>
          <a:bodyPr vert="eaVert"/>
          <a:lstStyle/>
          <a:p>
            <a:r>
              <a:rPr kumimoji="1" lang="ja-JP" altLang="en-US"/>
              <a:t>マスター タイトルの書式設定</a:t>
            </a:r>
            <a:endParaRPr kumimoji="1" lang="ja-JP" dirty="0"/>
          </a:p>
        </p:txBody>
      </p:sp>
      <p:sp>
        <p:nvSpPr>
          <p:cNvPr id="3" name="縦書きテキスト プレースホルダー 2"/>
          <p:cNvSpPr>
            <a:spLocks noGrp="1"/>
          </p:cNvSpPr>
          <p:nvPr>
            <p:ph type="body" orient="vert" idx="1"/>
          </p:nvPr>
        </p:nvSpPr>
        <p:spPr>
          <a:xfrm>
            <a:off x="1142106" y="533400"/>
            <a:ext cx="6059479" cy="5592764"/>
          </a:xfrm>
        </p:spPr>
        <p:txBody>
          <a:bodyPr vert="eaVert"/>
          <a:lstStyle>
            <a:lvl5pPr latinLnBrk="0">
              <a:defRPr kumimoji="1" lang="ja-JP"/>
            </a:lvl5pPr>
            <a:lvl6pPr latinLnBrk="0">
              <a:defRPr kumimoji="1" lang="ja-JP"/>
            </a:lvl6pPr>
            <a:lvl7pPr latinLnBrk="0">
              <a:defRPr kumimoji="1" lang="ja-JP"/>
            </a:lvl7pPr>
            <a:lvl8pPr latinLnBrk="0">
              <a:defRPr kumimoji="1" lang="ja-JP"/>
            </a:lvl8pPr>
            <a:lvl9pPr latinLnBrk="0">
              <a:defRPr kumimoji="1" lang="ja-JP"/>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2D8481-0766-48A1-BC50-5582493749B7}" type="slidenum">
              <a:rPr kumimoji="1" lang="ja-JP" altLang="en-US" smtClean="0"/>
              <a:pPr/>
              <a:t>‹#›</a:t>
            </a:fld>
            <a:endParaRPr kumimoji="1" lang="ja-JP" altLang="en-US"/>
          </a:p>
        </p:txBody>
      </p:sp>
    </p:spTree>
    <p:extLst>
      <p:ext uri="{BB962C8B-B14F-4D97-AF65-F5344CB8AC3E}">
        <p14:creationId xmlns:p14="http://schemas.microsoft.com/office/powerpoint/2010/main" val="78809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p>
        </p:txBody>
      </p:sp>
      <p:sp>
        <p:nvSpPr>
          <p:cNvPr id="6" name="スライド番号プレースホルダ 5"/>
          <p:cNvSpPr>
            <a:spLocks noGrp="1"/>
          </p:cNvSpPr>
          <p:nvPr>
            <p:ph type="sldNum" sz="quarter" idx="12"/>
          </p:nvPr>
        </p:nvSpPr>
        <p:spPr/>
        <p:txBody>
          <a:body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59032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p>
        </p:txBody>
      </p:sp>
      <p:sp>
        <p:nvSpPr>
          <p:cNvPr id="6" name="スライド番号プレースホルダ 5"/>
          <p:cNvSpPr>
            <a:spLocks noGrp="1"/>
          </p:cNvSpPr>
          <p:nvPr>
            <p:ph type="sldNum" sz="quarter" idx="12"/>
          </p:nvPr>
        </p:nvSpPr>
        <p:spPr/>
        <p:txBody>
          <a:body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191850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p>
        </p:txBody>
      </p:sp>
      <p:sp>
        <p:nvSpPr>
          <p:cNvPr id="6" name="スライド番号プレースホルダ 5"/>
          <p:cNvSpPr>
            <a:spLocks noGrp="1"/>
          </p:cNvSpPr>
          <p:nvPr>
            <p:ph type="sldNum" sz="quarter" idx="12"/>
          </p:nvPr>
        </p:nvSpPr>
        <p:spPr/>
        <p:txBody>
          <a:body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137858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p>
        </p:txBody>
      </p:sp>
      <p:sp>
        <p:nvSpPr>
          <p:cNvPr id="7" name="スライド番号プレースホルダ 6"/>
          <p:cNvSpPr>
            <a:spLocks noGrp="1"/>
          </p:cNvSpPr>
          <p:nvPr>
            <p:ph type="sldNum" sz="quarter" idx="12"/>
          </p:nvPr>
        </p:nvSpPr>
        <p:spPr/>
        <p:txBody>
          <a:body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511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p>
        </p:txBody>
      </p:sp>
      <p:sp>
        <p:nvSpPr>
          <p:cNvPr id="9" name="スライド番号プレースホルダ 8"/>
          <p:cNvSpPr>
            <a:spLocks noGrp="1"/>
          </p:cNvSpPr>
          <p:nvPr>
            <p:ph type="sldNum" sz="quarter" idx="12"/>
          </p:nvPr>
        </p:nvSpPr>
        <p:spPr/>
        <p:txBody>
          <a:body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327659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p>
        </p:txBody>
      </p:sp>
      <p:sp>
        <p:nvSpPr>
          <p:cNvPr id="5" name="スライド番号プレースホルダ 4"/>
          <p:cNvSpPr>
            <a:spLocks noGrp="1"/>
          </p:cNvSpPr>
          <p:nvPr>
            <p:ph type="sldNum" sz="quarter" idx="12"/>
          </p:nvPr>
        </p:nvSpPr>
        <p:spPr/>
        <p:txBody>
          <a:body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324776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p>
        </p:txBody>
      </p:sp>
      <p:sp>
        <p:nvSpPr>
          <p:cNvPr id="4" name="スライド番号プレースホルダ 3"/>
          <p:cNvSpPr>
            <a:spLocks noGrp="1"/>
          </p:cNvSpPr>
          <p:nvPr>
            <p:ph type="sldNum" sz="quarter" idx="12"/>
          </p:nvPr>
        </p:nvSpPr>
        <p:spPr/>
        <p:txBody>
          <a:body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173192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p>
        </p:txBody>
      </p:sp>
      <p:sp>
        <p:nvSpPr>
          <p:cNvPr id="7" name="スライド番号プレースホルダ 6"/>
          <p:cNvSpPr>
            <a:spLocks noGrp="1"/>
          </p:cNvSpPr>
          <p:nvPr>
            <p:ph type="sldNum" sz="quarter" idx="12"/>
          </p:nvPr>
        </p:nvSpPr>
        <p:spPr/>
        <p:txBody>
          <a:body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68322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dirty="0"/>
          </a:p>
        </p:txBody>
      </p:sp>
      <p:sp>
        <p:nvSpPr>
          <p:cNvPr id="3" name="コンテンツ プレースホルダー 2"/>
          <p:cNvSpPr>
            <a:spLocks noGrp="1"/>
          </p:cNvSpPr>
          <p:nvPr>
            <p:ph idx="1"/>
          </p:nvPr>
        </p:nvSpPr>
        <p:spPr/>
        <p:txBody>
          <a:bodyPr/>
          <a:lstStyle>
            <a:lvl5pPr latinLnBrk="0">
              <a:defRPr kumimoji="1" lang="ja-JP"/>
            </a:lvl5pPr>
            <a:lvl6pPr latinLnBrk="0">
              <a:defRPr kumimoji="1" lang="ja-JP" baseline="0"/>
            </a:lvl6pPr>
            <a:lvl7pPr latinLnBrk="0">
              <a:defRPr kumimoji="1" lang="ja-JP" baseline="0"/>
            </a:lvl7pPr>
            <a:lvl8pPr latinLnBrk="0">
              <a:defRPr kumimoji="1" lang="ja-JP" baseline="0"/>
            </a:lvl8pPr>
            <a:lvl9pPr latinLnBrk="0">
              <a:defRPr kumimoji="1" lang="ja-JP" baseline="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2D8481-0766-48A1-BC50-5582493749B7}" type="slidenum">
              <a:rPr kumimoji="1" lang="ja-JP" altLang="en-US" smtClean="0"/>
              <a:pPr/>
              <a:t>‹#›</a:t>
            </a:fld>
            <a:endParaRPr kumimoji="1" lang="ja-JP" altLang="en-US"/>
          </a:p>
        </p:txBody>
      </p:sp>
    </p:spTree>
    <p:extLst>
      <p:ext uri="{BB962C8B-B14F-4D97-AF65-F5344CB8AC3E}">
        <p14:creationId xmlns:p14="http://schemas.microsoft.com/office/powerpoint/2010/main" val="34976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F2D8481-0766-48A1-BC50-5582493749B7}" type="slidenum">
              <a:rPr kumimoji="1" lang="ja-JP" altLang="en-US" smtClean="0"/>
              <a:pPr/>
              <a:t>‹#›</a:t>
            </a:fld>
            <a:endParaRPr kumimoji="1" lang="ja-JP" altLang="en-US"/>
          </a:p>
        </p:txBody>
      </p:sp>
    </p:spTree>
    <p:extLst>
      <p:ext uri="{BB962C8B-B14F-4D97-AF65-F5344CB8AC3E}">
        <p14:creationId xmlns:p14="http://schemas.microsoft.com/office/powerpoint/2010/main" val="221719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p>
        </p:txBody>
      </p:sp>
      <p:sp>
        <p:nvSpPr>
          <p:cNvPr id="6" name="スライド番号プレースホルダ 5"/>
          <p:cNvSpPr>
            <a:spLocks noGrp="1"/>
          </p:cNvSpPr>
          <p:nvPr>
            <p:ph type="sldNum" sz="quarter" idx="12"/>
          </p:nvPr>
        </p:nvSpPr>
        <p:spPr/>
        <p:txBody>
          <a:body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251320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E5137D0E-4A4F-4307-8994-C1891D747D59}" type="slidenum">
              <a:rPr lang="en-US" altLang="ja-JP" smtClean="0"/>
              <a:pPr/>
              <a:t>‹#›</a:t>
            </a:fld>
            <a:endParaRPr lang="en-US" altLang="ja-JP"/>
          </a:p>
        </p:txBody>
      </p:sp>
    </p:spTree>
    <p:extLst>
      <p:ext uri="{BB962C8B-B14F-4D97-AF65-F5344CB8AC3E}">
        <p14:creationId xmlns:p14="http://schemas.microsoft.com/office/powerpoint/2010/main" val="353334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44475"/>
            <a:ext cx="838835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11"/>
          <p:cNvSpPr>
            <a:spLocks noGrp="1" noChangeArrowheads="1"/>
          </p:cNvSpPr>
          <p:nvPr>
            <p:ph type="dt" sz="half" idx="10"/>
          </p:nvPr>
        </p:nvSpPr>
        <p:spPr>
          <a:ln/>
        </p:spPr>
        <p:txBody>
          <a:bodyPr/>
          <a:lstStyle>
            <a:lvl1pPr>
              <a:defRPr/>
            </a:lvl1pPr>
          </a:lstStyle>
          <a:p>
            <a:endParaRPr lang="ja-JP" altLang="en-US"/>
          </a:p>
        </p:txBody>
      </p:sp>
      <p:sp>
        <p:nvSpPr>
          <p:cNvPr id="4" name="Rectangle 12"/>
          <p:cNvSpPr>
            <a:spLocks noGrp="1" noChangeArrowheads="1"/>
          </p:cNvSpPr>
          <p:nvPr>
            <p:ph type="ftr" sz="quarter" idx="11"/>
          </p:nvPr>
        </p:nvSpPr>
        <p:spPr>
          <a:ln/>
        </p:spPr>
        <p:txBody>
          <a:bodyPr/>
          <a:lstStyle>
            <a:lvl1pPr>
              <a:defRPr/>
            </a:lvl1pPr>
          </a:lstStyle>
          <a:p>
            <a:endParaRPr lang="ja-JP" altLang="en-US"/>
          </a:p>
        </p:txBody>
      </p:sp>
      <p:sp>
        <p:nvSpPr>
          <p:cNvPr id="5" name="Rectangle 13"/>
          <p:cNvSpPr>
            <a:spLocks noGrp="1" noChangeArrowheads="1"/>
          </p:cNvSpPr>
          <p:nvPr>
            <p:ph type="sldNum" sz="quarter" idx="12"/>
          </p:nvPr>
        </p:nvSpPr>
        <p:spPr>
          <a:ln/>
        </p:spPr>
        <p:txBody>
          <a:bodyPr/>
          <a:lstStyle>
            <a:lvl1pPr>
              <a:defRPr/>
            </a:lvl1pPr>
          </a:lstStyle>
          <a:p>
            <a:fld id="{E5137D0E-4A4F-4307-8994-C1891D747D59}" type="slidenum">
              <a:rPr lang="en-US" altLang="ja-JP" smtClean="0"/>
              <a:pPr/>
              <a:t>‹#›</a:t>
            </a:fld>
            <a:endParaRPr lang="en-US" altLang="ja-JP"/>
          </a:p>
        </p:txBody>
      </p:sp>
    </p:spTree>
    <p:extLst>
      <p:ext uri="{BB962C8B-B14F-4D97-AF65-F5344CB8AC3E}">
        <p14:creationId xmlns:p14="http://schemas.microsoft.com/office/powerpoint/2010/main" val="3116976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p>
        </p:txBody>
      </p:sp>
      <p:sp>
        <p:nvSpPr>
          <p:cNvPr id="6" name="スライド番号プレースホルダ 5"/>
          <p:cNvSpPr>
            <a:spLocks noGrp="1"/>
          </p:cNvSpPr>
          <p:nvPr>
            <p:ph type="sldNum" sz="quarter" idx="12"/>
          </p:nvPr>
        </p:nvSpPr>
        <p:spPr/>
        <p:txBody>
          <a:body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11127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p>
        </p:txBody>
      </p:sp>
      <p:sp>
        <p:nvSpPr>
          <p:cNvPr id="6" name="スライド番号プレースホルダ 5"/>
          <p:cNvSpPr>
            <a:spLocks noGrp="1"/>
          </p:cNvSpPr>
          <p:nvPr>
            <p:ph type="sldNum" sz="quarter" idx="12"/>
          </p:nvPr>
        </p:nvSpPr>
        <p:spPr/>
        <p:txBody>
          <a:body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225688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p>
        </p:txBody>
      </p:sp>
      <p:sp>
        <p:nvSpPr>
          <p:cNvPr id="6" name="スライド番号プレースホルダ 5"/>
          <p:cNvSpPr>
            <a:spLocks noGrp="1"/>
          </p:cNvSpPr>
          <p:nvPr>
            <p:ph type="sldNum" sz="quarter" idx="12"/>
          </p:nvPr>
        </p:nvSpPr>
        <p:spPr/>
        <p:txBody>
          <a:body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116375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p>
        </p:txBody>
      </p:sp>
      <p:sp>
        <p:nvSpPr>
          <p:cNvPr id="7" name="スライド番号プレースホルダ 6"/>
          <p:cNvSpPr>
            <a:spLocks noGrp="1"/>
          </p:cNvSpPr>
          <p:nvPr>
            <p:ph type="sldNum" sz="quarter" idx="12"/>
          </p:nvPr>
        </p:nvSpPr>
        <p:spPr/>
        <p:txBody>
          <a:body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262748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kumimoji="1" lang="ja-JP" altLang="en-US"/>
          </a:p>
        </p:txBody>
      </p:sp>
      <p:sp>
        <p:nvSpPr>
          <p:cNvPr id="8" name="フッター プレースホルダ 7"/>
          <p:cNvSpPr>
            <a:spLocks noGrp="1"/>
          </p:cNvSpPr>
          <p:nvPr>
            <p:ph type="ftr" sz="quarter" idx="11"/>
          </p:nvPr>
        </p:nvSpPr>
        <p:spPr/>
        <p:txBody>
          <a:bodyPr/>
          <a:lstStyle/>
          <a:p>
            <a:endParaRPr kumimoji="1" lang="ja-JP"/>
          </a:p>
        </p:txBody>
      </p:sp>
      <p:sp>
        <p:nvSpPr>
          <p:cNvPr id="9" name="スライド番号プレースホルダ 8"/>
          <p:cNvSpPr>
            <a:spLocks noGrp="1"/>
          </p:cNvSpPr>
          <p:nvPr>
            <p:ph type="sldNum" sz="quarter" idx="12"/>
          </p:nvPr>
        </p:nvSpPr>
        <p:spPr/>
        <p:txBody>
          <a:body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411296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 2"/>
          <p:cNvSpPr>
            <a:spLocks noGrp="1"/>
          </p:cNvSpPr>
          <p:nvPr>
            <p:ph type="dt" sz="half" idx="10"/>
          </p:nvPr>
        </p:nvSpPr>
        <p:spPr/>
        <p:txBody>
          <a:bodyPr/>
          <a:lstStyle/>
          <a:p>
            <a:endParaRPr kumimoji="1" lang="ja-JP" altLang="en-US"/>
          </a:p>
        </p:txBody>
      </p:sp>
      <p:sp>
        <p:nvSpPr>
          <p:cNvPr id="4" name="フッター プレースホルダ 3"/>
          <p:cNvSpPr>
            <a:spLocks noGrp="1"/>
          </p:cNvSpPr>
          <p:nvPr>
            <p:ph type="ftr" sz="quarter" idx="11"/>
          </p:nvPr>
        </p:nvSpPr>
        <p:spPr/>
        <p:txBody>
          <a:bodyPr/>
          <a:lstStyle/>
          <a:p>
            <a:endParaRPr kumimoji="1" lang="ja-JP"/>
          </a:p>
        </p:txBody>
      </p:sp>
      <p:sp>
        <p:nvSpPr>
          <p:cNvPr id="5" name="スライド番号プレースホルダ 4"/>
          <p:cNvSpPr>
            <a:spLocks noGrp="1"/>
          </p:cNvSpPr>
          <p:nvPr>
            <p:ph type="sldNum" sz="quarter" idx="12"/>
          </p:nvPr>
        </p:nvSpPr>
        <p:spPr/>
        <p:txBody>
          <a:body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308034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42108" y="2514601"/>
            <a:ext cx="6859786" cy="2819400"/>
          </a:xfrm>
        </p:spPr>
        <p:txBody>
          <a:bodyPr anchor="b">
            <a:noAutofit/>
          </a:bodyPr>
          <a:lstStyle>
            <a:lvl1pPr algn="l" latinLnBrk="0">
              <a:defRPr kumimoji="1" lang="ja-JP" sz="4951" b="0" cap="none" baseline="0"/>
            </a:lvl1pPr>
          </a:lstStyle>
          <a:p>
            <a:r>
              <a:rPr kumimoji="1" lang="ja-JP" altLang="en-US"/>
              <a:t>マスター タイトルの書式設定</a:t>
            </a:r>
            <a:endParaRPr kumimoji="1" lang="ja-JP" dirty="0"/>
          </a:p>
        </p:txBody>
      </p:sp>
      <p:sp>
        <p:nvSpPr>
          <p:cNvPr id="3" name="テキスト プレースホルダー 2"/>
          <p:cNvSpPr>
            <a:spLocks noGrp="1"/>
          </p:cNvSpPr>
          <p:nvPr>
            <p:ph type="body" idx="1"/>
          </p:nvPr>
        </p:nvSpPr>
        <p:spPr>
          <a:xfrm>
            <a:off x="1142107" y="990600"/>
            <a:ext cx="6173808" cy="1143000"/>
          </a:xfrm>
        </p:spPr>
        <p:txBody>
          <a:bodyPr anchor="t">
            <a:normAutofit/>
          </a:bodyPr>
          <a:lstStyle>
            <a:lvl1pPr marL="0" indent="0" latinLnBrk="0">
              <a:spcBef>
                <a:spcPts val="0"/>
              </a:spcBef>
              <a:buNone/>
              <a:defRPr kumimoji="1" lang="ja-JP" sz="1800">
                <a:solidFill>
                  <a:schemeClr val="tx1"/>
                </a:solidFill>
              </a:defRPr>
            </a:lvl1pPr>
            <a:lvl2pPr marL="342991" indent="0" latinLnBrk="0">
              <a:buNone/>
              <a:defRPr kumimoji="1" lang="ja-JP" sz="1350">
                <a:solidFill>
                  <a:schemeClr val="tx1">
                    <a:tint val="75000"/>
                  </a:schemeClr>
                </a:solidFill>
              </a:defRPr>
            </a:lvl2pPr>
            <a:lvl3pPr marL="685983" indent="0" latinLnBrk="0">
              <a:buNone/>
              <a:defRPr kumimoji="1" lang="ja-JP" sz="1200">
                <a:solidFill>
                  <a:schemeClr val="tx1">
                    <a:tint val="75000"/>
                  </a:schemeClr>
                </a:solidFill>
              </a:defRPr>
            </a:lvl3pPr>
            <a:lvl4pPr marL="1028974" indent="0" latinLnBrk="0">
              <a:buNone/>
              <a:defRPr kumimoji="1" lang="ja-JP" sz="1050">
                <a:solidFill>
                  <a:schemeClr val="tx1">
                    <a:tint val="75000"/>
                  </a:schemeClr>
                </a:solidFill>
              </a:defRPr>
            </a:lvl4pPr>
            <a:lvl5pPr marL="1371966" indent="0" latinLnBrk="0">
              <a:buNone/>
              <a:defRPr kumimoji="1" lang="ja-JP" sz="1050">
                <a:solidFill>
                  <a:schemeClr val="tx1">
                    <a:tint val="75000"/>
                  </a:schemeClr>
                </a:solidFill>
              </a:defRPr>
            </a:lvl5pPr>
            <a:lvl6pPr marL="1714957" indent="0" latinLnBrk="0">
              <a:buNone/>
              <a:defRPr kumimoji="1" lang="ja-JP" sz="1050">
                <a:solidFill>
                  <a:schemeClr val="tx1">
                    <a:tint val="75000"/>
                  </a:schemeClr>
                </a:solidFill>
              </a:defRPr>
            </a:lvl6pPr>
            <a:lvl7pPr marL="2057949" indent="0" latinLnBrk="0">
              <a:buNone/>
              <a:defRPr kumimoji="1" lang="ja-JP" sz="1050">
                <a:solidFill>
                  <a:schemeClr val="tx1">
                    <a:tint val="75000"/>
                  </a:schemeClr>
                </a:solidFill>
              </a:defRPr>
            </a:lvl7pPr>
            <a:lvl8pPr marL="2400940" indent="0" latinLnBrk="0">
              <a:buNone/>
              <a:defRPr kumimoji="1" lang="ja-JP" sz="1050">
                <a:solidFill>
                  <a:schemeClr val="tx1">
                    <a:tint val="75000"/>
                  </a:schemeClr>
                </a:solidFill>
              </a:defRPr>
            </a:lvl8pPr>
            <a:lvl9pPr marL="2743932" indent="0" latinLnBrk="0">
              <a:buNone/>
              <a:defRPr kumimoji="1" lang="ja-JP" sz="105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F2D8481-0766-48A1-BC50-5582493749B7}" type="slidenum">
              <a:rPr kumimoji="1" lang="ja-JP" altLang="en-US" smtClean="0"/>
              <a:pPr/>
              <a:t>‹#›</a:t>
            </a:fld>
            <a:endParaRPr kumimoji="1" lang="ja-JP" altLang="en-US"/>
          </a:p>
        </p:txBody>
      </p:sp>
    </p:spTree>
    <p:extLst>
      <p:ext uri="{BB962C8B-B14F-4D97-AF65-F5344CB8AC3E}">
        <p14:creationId xmlns:p14="http://schemas.microsoft.com/office/powerpoint/2010/main" val="5414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p>
        </p:txBody>
      </p:sp>
      <p:sp>
        <p:nvSpPr>
          <p:cNvPr id="4" name="スライド番号プレースホルダ 3"/>
          <p:cNvSpPr>
            <a:spLocks noGrp="1"/>
          </p:cNvSpPr>
          <p:nvPr>
            <p:ph type="sldNum" sz="quarter" idx="12"/>
          </p:nvPr>
        </p:nvSpPr>
        <p:spPr/>
        <p:txBody>
          <a:body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293247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p>
        </p:txBody>
      </p:sp>
      <p:sp>
        <p:nvSpPr>
          <p:cNvPr id="7" name="スライド番号プレースホルダ 6"/>
          <p:cNvSpPr>
            <a:spLocks noGrp="1"/>
          </p:cNvSpPr>
          <p:nvPr>
            <p:ph type="sldNum" sz="quarter" idx="12"/>
          </p:nvPr>
        </p:nvSpPr>
        <p:spPr/>
        <p:txBody>
          <a:body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349857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1B77A44-4F4E-4C9B-9FD8-1BEC1B33B283}" type="slidenum">
              <a:rPr kumimoji="1" lang="ja-JP" altLang="en-US" smtClean="0"/>
              <a:pPr/>
              <a:t>‹#›</a:t>
            </a:fld>
            <a:endParaRPr kumimoji="1" lang="ja-JP" altLang="en-US"/>
          </a:p>
        </p:txBody>
      </p:sp>
    </p:spTree>
    <p:extLst>
      <p:ext uri="{BB962C8B-B14F-4D97-AF65-F5344CB8AC3E}">
        <p14:creationId xmlns:p14="http://schemas.microsoft.com/office/powerpoint/2010/main" val="19444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kumimoji="1" lang="ja-JP" altLang="en-US"/>
          </a:p>
        </p:txBody>
      </p:sp>
      <p:sp>
        <p:nvSpPr>
          <p:cNvPr id="5" name="フッター プレースホルダ 4"/>
          <p:cNvSpPr>
            <a:spLocks noGrp="1"/>
          </p:cNvSpPr>
          <p:nvPr>
            <p:ph type="ftr" sz="quarter" idx="11"/>
          </p:nvPr>
        </p:nvSpPr>
        <p:spPr/>
        <p:txBody>
          <a:bodyPr/>
          <a:lstStyle/>
          <a:p>
            <a:endParaRPr kumimoji="1" lang="ja-JP"/>
          </a:p>
        </p:txBody>
      </p:sp>
      <p:sp>
        <p:nvSpPr>
          <p:cNvPr id="6" name="スライド番号プレースホルダ 5"/>
          <p:cNvSpPr>
            <a:spLocks noGrp="1"/>
          </p:cNvSpPr>
          <p:nvPr>
            <p:ph type="sldNum" sz="quarter" idx="12"/>
          </p:nvPr>
        </p:nvSpPr>
        <p:spPr/>
        <p:txBody>
          <a:body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241446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E5137D0E-4A4F-4307-8994-C1891D747D59}" type="slidenum">
              <a:rPr lang="en-US" altLang="ja-JP" smtClean="0"/>
              <a:pPr/>
              <a:t>‹#›</a:t>
            </a:fld>
            <a:endParaRPr lang="en-US" altLang="ja-JP"/>
          </a:p>
        </p:txBody>
      </p:sp>
    </p:spTree>
    <p:extLst>
      <p:ext uri="{BB962C8B-B14F-4D97-AF65-F5344CB8AC3E}">
        <p14:creationId xmlns:p14="http://schemas.microsoft.com/office/powerpoint/2010/main" val="4274214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 3"/>
          <p:cNvSpPr>
            <a:spLocks noGrp="1"/>
          </p:cNvSpPr>
          <p:nvPr>
            <p:ph type="dt" sz="half" idx="10"/>
          </p:nvPr>
        </p:nvSpPr>
        <p:spPr/>
        <p:txBody>
          <a:bodyPr/>
          <a:lstStyle>
            <a:lvl1pPr>
              <a:defRPr/>
            </a:lvl1pPr>
          </a:lstStyle>
          <a:p>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p>
        </p:txBody>
      </p:sp>
      <p:sp>
        <p:nvSpPr>
          <p:cNvPr id="6" name="スライド番号プレースホルダ 5"/>
          <p:cNvSpPr>
            <a:spLocks noGrp="1"/>
          </p:cNvSpPr>
          <p:nvPr>
            <p:ph type="sldNum" sz="quarter" idx="12"/>
          </p:nvPr>
        </p:nvSpPr>
        <p:spPr/>
        <p:txBody>
          <a:bodyPr/>
          <a:lstStyle>
            <a:lvl1pPr>
              <a:defRPr/>
            </a:lvl1p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109381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p>
        </p:txBody>
      </p:sp>
      <p:sp>
        <p:nvSpPr>
          <p:cNvPr id="6" name="スライド番号プレースホルダ 5"/>
          <p:cNvSpPr>
            <a:spLocks noGrp="1"/>
          </p:cNvSpPr>
          <p:nvPr>
            <p:ph type="sldNum" sz="quarter" idx="12"/>
          </p:nvPr>
        </p:nvSpPr>
        <p:spPr/>
        <p:txBody>
          <a:bodyPr/>
          <a:lstStyle>
            <a:lvl1pPr>
              <a:defRPr/>
            </a:lvl1p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239104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p>
        </p:txBody>
      </p:sp>
      <p:sp>
        <p:nvSpPr>
          <p:cNvPr id="6" name="スライド番号プレースホルダ 5"/>
          <p:cNvSpPr>
            <a:spLocks noGrp="1"/>
          </p:cNvSpPr>
          <p:nvPr>
            <p:ph type="sldNum" sz="quarter" idx="12"/>
          </p:nvPr>
        </p:nvSpPr>
        <p:spPr/>
        <p:txBody>
          <a:bodyPr/>
          <a:lstStyle>
            <a:lvl1pPr>
              <a:defRPr/>
            </a:lvl1p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326001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endParaRPr kumimoji="1" lang="ja-JP" altLang="en-US"/>
          </a:p>
        </p:txBody>
      </p:sp>
      <p:sp>
        <p:nvSpPr>
          <p:cNvPr id="6" name="フッター プレースホルダ 4"/>
          <p:cNvSpPr>
            <a:spLocks noGrp="1"/>
          </p:cNvSpPr>
          <p:nvPr>
            <p:ph type="ftr" sz="quarter" idx="11"/>
          </p:nvPr>
        </p:nvSpPr>
        <p:spPr/>
        <p:txBody>
          <a:bodyPr/>
          <a:lstStyle>
            <a:lvl1pPr>
              <a:defRPr/>
            </a:lvl1pPr>
          </a:lstStyle>
          <a:p>
            <a:endParaRPr kumimoji="1" lang="ja-JP"/>
          </a:p>
        </p:txBody>
      </p:sp>
      <p:sp>
        <p:nvSpPr>
          <p:cNvPr id="7" name="スライド番号プレースホルダ 5"/>
          <p:cNvSpPr>
            <a:spLocks noGrp="1"/>
          </p:cNvSpPr>
          <p:nvPr>
            <p:ph type="sldNum" sz="quarter" idx="12"/>
          </p:nvPr>
        </p:nvSpPr>
        <p:spPr/>
        <p:txBody>
          <a:bodyPr/>
          <a:lstStyle>
            <a:lvl1pPr>
              <a:defRPr/>
            </a:lvl1p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48889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endParaRPr kumimoji="1" lang="ja-JP" altLang="en-US"/>
          </a:p>
        </p:txBody>
      </p:sp>
      <p:sp>
        <p:nvSpPr>
          <p:cNvPr id="8" name="フッター プレースホルダ 4"/>
          <p:cNvSpPr>
            <a:spLocks noGrp="1"/>
          </p:cNvSpPr>
          <p:nvPr>
            <p:ph type="ftr" sz="quarter" idx="11"/>
          </p:nvPr>
        </p:nvSpPr>
        <p:spPr/>
        <p:txBody>
          <a:bodyPr/>
          <a:lstStyle>
            <a:lvl1pPr>
              <a:defRPr/>
            </a:lvl1pPr>
          </a:lstStyle>
          <a:p>
            <a:endParaRPr kumimoji="1" lang="ja-JP"/>
          </a:p>
        </p:txBody>
      </p:sp>
      <p:sp>
        <p:nvSpPr>
          <p:cNvPr id="9" name="スライド番号プレースホルダ 5"/>
          <p:cNvSpPr>
            <a:spLocks noGrp="1"/>
          </p:cNvSpPr>
          <p:nvPr>
            <p:ph type="sldNum" sz="quarter" idx="12"/>
          </p:nvPr>
        </p:nvSpPr>
        <p:spPr/>
        <p:txBody>
          <a:bodyPr/>
          <a:lstStyle>
            <a:lvl1pPr>
              <a:defRPr/>
            </a:lvl1p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361716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142108" y="533400"/>
            <a:ext cx="7202776" cy="1143000"/>
          </a:xfrm>
        </p:spPr>
        <p:txBody>
          <a:bodyPr/>
          <a:lstStyle/>
          <a:p>
            <a:r>
              <a:rPr kumimoji="1" lang="ja-JP" altLang="en-US"/>
              <a:t>マスター タイトルの書式設定</a:t>
            </a:r>
            <a:endParaRPr kumimoji="1" lang="ja-JP" dirty="0"/>
          </a:p>
        </p:txBody>
      </p:sp>
      <p:sp>
        <p:nvSpPr>
          <p:cNvPr id="3" name="コンテンツ プレースホルダー 2"/>
          <p:cNvSpPr>
            <a:spLocks noGrp="1"/>
          </p:cNvSpPr>
          <p:nvPr>
            <p:ph sz="half" idx="1"/>
          </p:nvPr>
        </p:nvSpPr>
        <p:spPr>
          <a:xfrm>
            <a:off x="1142108" y="1828800"/>
            <a:ext cx="3484771" cy="4191000"/>
          </a:xfrm>
        </p:spPr>
        <p:txBody>
          <a:bodyPr>
            <a:normAutofit/>
          </a:bodyPr>
          <a:lstStyle>
            <a:lvl1pPr latinLnBrk="0">
              <a:defRPr kumimoji="1" lang="ja-JP" sz="1500"/>
            </a:lvl1pPr>
            <a:lvl2pPr latinLnBrk="0">
              <a:defRPr kumimoji="1" lang="ja-JP" sz="1350"/>
            </a:lvl2pPr>
            <a:lvl3pPr latinLnBrk="0">
              <a:defRPr kumimoji="1" lang="ja-JP" sz="1200"/>
            </a:lvl3pPr>
            <a:lvl4pPr latinLnBrk="0">
              <a:defRPr kumimoji="1" lang="ja-JP" sz="1050"/>
            </a:lvl4pPr>
            <a:lvl5pPr latinLnBrk="0">
              <a:defRPr kumimoji="1" lang="ja-JP" sz="1050"/>
            </a:lvl5pPr>
            <a:lvl6pPr latinLnBrk="0">
              <a:defRPr kumimoji="1" lang="ja-JP" sz="1050"/>
            </a:lvl6pPr>
            <a:lvl7pPr latinLnBrk="0">
              <a:defRPr kumimoji="1" lang="ja-JP" sz="1050"/>
            </a:lvl7pPr>
            <a:lvl8pPr latinLnBrk="0">
              <a:defRPr kumimoji="1" lang="ja-JP" sz="1050"/>
            </a:lvl8pPr>
            <a:lvl9pPr latinLnBrk="0">
              <a:defRPr kumimoji="1" lang="ja-JP" sz="10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dirty="0"/>
          </a:p>
        </p:txBody>
      </p:sp>
      <p:sp>
        <p:nvSpPr>
          <p:cNvPr id="4" name="コンテンツ プレースホルダー 3"/>
          <p:cNvSpPr>
            <a:spLocks noGrp="1"/>
          </p:cNvSpPr>
          <p:nvPr>
            <p:ph sz="half" idx="2"/>
          </p:nvPr>
        </p:nvSpPr>
        <p:spPr>
          <a:xfrm>
            <a:off x="4857824" y="1828800"/>
            <a:ext cx="3487059" cy="4191000"/>
          </a:xfrm>
        </p:spPr>
        <p:txBody>
          <a:bodyPr>
            <a:normAutofit/>
          </a:bodyPr>
          <a:lstStyle>
            <a:lvl1pPr latinLnBrk="0">
              <a:defRPr kumimoji="1" lang="ja-JP" sz="1500"/>
            </a:lvl1pPr>
            <a:lvl2pPr latinLnBrk="0">
              <a:defRPr kumimoji="1" lang="ja-JP" sz="1350"/>
            </a:lvl2pPr>
            <a:lvl3pPr latinLnBrk="0">
              <a:defRPr kumimoji="1" lang="ja-JP" sz="1200"/>
            </a:lvl3pPr>
            <a:lvl4pPr latinLnBrk="0">
              <a:defRPr kumimoji="1" lang="ja-JP" sz="1050"/>
            </a:lvl4pPr>
            <a:lvl5pPr latinLnBrk="0">
              <a:defRPr kumimoji="1" lang="ja-JP" sz="1050"/>
            </a:lvl5pPr>
            <a:lvl6pPr latinLnBrk="0">
              <a:defRPr kumimoji="1" lang="ja-JP" sz="1050"/>
            </a:lvl6pPr>
            <a:lvl7pPr latinLnBrk="0">
              <a:defRPr kumimoji="1" lang="ja-JP" sz="1050"/>
            </a:lvl7pPr>
            <a:lvl8pPr latinLnBrk="0">
              <a:defRPr kumimoji="1" lang="ja-JP" sz="1050"/>
            </a:lvl8pPr>
            <a:lvl9pPr latinLnBrk="0">
              <a:defRPr kumimoji="1" lang="ja-JP" sz="10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dirty="0"/>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F2D8481-0766-48A1-BC50-5582493749B7}" type="slidenum">
              <a:rPr kumimoji="1" lang="ja-JP" altLang="en-US" smtClean="0"/>
              <a:pPr/>
              <a:t>‹#›</a:t>
            </a:fld>
            <a:endParaRPr kumimoji="1" lang="ja-JP" altLang="en-US"/>
          </a:p>
        </p:txBody>
      </p:sp>
    </p:spTree>
    <p:extLst>
      <p:ext uri="{BB962C8B-B14F-4D97-AF65-F5344CB8AC3E}">
        <p14:creationId xmlns:p14="http://schemas.microsoft.com/office/powerpoint/2010/main" val="298585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3"/>
          <p:cNvSpPr>
            <a:spLocks noGrp="1"/>
          </p:cNvSpPr>
          <p:nvPr>
            <p:ph type="dt" sz="half" idx="10"/>
          </p:nvPr>
        </p:nvSpPr>
        <p:spPr/>
        <p:txBody>
          <a:bodyPr/>
          <a:lstStyle>
            <a:lvl1pPr>
              <a:defRPr/>
            </a:lvl1pPr>
          </a:lstStyle>
          <a:p>
            <a:endParaRPr kumimoji="1" lang="ja-JP" altLang="en-US"/>
          </a:p>
        </p:txBody>
      </p:sp>
      <p:sp>
        <p:nvSpPr>
          <p:cNvPr id="4" name="フッター プレースホルダ 4"/>
          <p:cNvSpPr>
            <a:spLocks noGrp="1"/>
          </p:cNvSpPr>
          <p:nvPr>
            <p:ph type="ftr" sz="quarter" idx="11"/>
          </p:nvPr>
        </p:nvSpPr>
        <p:spPr/>
        <p:txBody>
          <a:bodyPr/>
          <a:lstStyle>
            <a:lvl1pPr>
              <a:defRPr/>
            </a:lvl1pPr>
          </a:lstStyle>
          <a:p>
            <a:endParaRPr kumimoji="1" lang="ja-JP"/>
          </a:p>
        </p:txBody>
      </p:sp>
      <p:sp>
        <p:nvSpPr>
          <p:cNvPr id="5" name="スライド番号プレースホルダ 5"/>
          <p:cNvSpPr>
            <a:spLocks noGrp="1"/>
          </p:cNvSpPr>
          <p:nvPr>
            <p:ph type="sldNum" sz="quarter" idx="12"/>
          </p:nvPr>
        </p:nvSpPr>
        <p:spPr/>
        <p:txBody>
          <a:bodyPr/>
          <a:lstStyle>
            <a:lvl1pPr>
              <a:defRPr/>
            </a:lvl1p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191312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endParaRPr kumimoji="1" lang="ja-JP" altLang="en-US"/>
          </a:p>
        </p:txBody>
      </p:sp>
      <p:sp>
        <p:nvSpPr>
          <p:cNvPr id="3" name="フッター プレースホルダ 4"/>
          <p:cNvSpPr>
            <a:spLocks noGrp="1"/>
          </p:cNvSpPr>
          <p:nvPr>
            <p:ph type="ftr" sz="quarter" idx="11"/>
          </p:nvPr>
        </p:nvSpPr>
        <p:spPr/>
        <p:txBody>
          <a:bodyPr/>
          <a:lstStyle>
            <a:lvl1pPr>
              <a:defRPr/>
            </a:lvl1pPr>
          </a:lstStyle>
          <a:p>
            <a:endParaRPr kumimoji="1" lang="ja-JP"/>
          </a:p>
        </p:txBody>
      </p:sp>
      <p:sp>
        <p:nvSpPr>
          <p:cNvPr id="4" name="スライド番号プレースホルダ 5"/>
          <p:cNvSpPr>
            <a:spLocks noGrp="1"/>
          </p:cNvSpPr>
          <p:nvPr>
            <p:ph type="sldNum" sz="quarter" idx="12"/>
          </p:nvPr>
        </p:nvSpPr>
        <p:spPr/>
        <p:txBody>
          <a:bodyPr/>
          <a:lstStyle>
            <a:lvl1pPr>
              <a:defRPr/>
            </a:lvl1p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145384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3"/>
          <p:cNvSpPr>
            <a:spLocks noGrp="1"/>
          </p:cNvSpPr>
          <p:nvPr>
            <p:ph type="dt" sz="half" idx="10"/>
          </p:nvPr>
        </p:nvSpPr>
        <p:spPr/>
        <p:txBody>
          <a:bodyPr/>
          <a:lstStyle>
            <a:lvl1pPr>
              <a:defRPr/>
            </a:lvl1pPr>
          </a:lstStyle>
          <a:p>
            <a:endParaRPr kumimoji="1" lang="ja-JP" altLang="en-US"/>
          </a:p>
        </p:txBody>
      </p:sp>
      <p:sp>
        <p:nvSpPr>
          <p:cNvPr id="6" name="フッター プレースホルダ 4"/>
          <p:cNvSpPr>
            <a:spLocks noGrp="1"/>
          </p:cNvSpPr>
          <p:nvPr>
            <p:ph type="ftr" sz="quarter" idx="11"/>
          </p:nvPr>
        </p:nvSpPr>
        <p:spPr/>
        <p:txBody>
          <a:bodyPr/>
          <a:lstStyle>
            <a:lvl1pPr>
              <a:defRPr/>
            </a:lvl1pPr>
          </a:lstStyle>
          <a:p>
            <a:endParaRPr kumimoji="1" lang="ja-JP"/>
          </a:p>
        </p:txBody>
      </p:sp>
      <p:sp>
        <p:nvSpPr>
          <p:cNvPr id="7" name="スライド番号プレースホルダ 5"/>
          <p:cNvSpPr>
            <a:spLocks noGrp="1"/>
          </p:cNvSpPr>
          <p:nvPr>
            <p:ph type="sldNum" sz="quarter" idx="12"/>
          </p:nvPr>
        </p:nvSpPr>
        <p:spPr/>
        <p:txBody>
          <a:bodyPr/>
          <a:lstStyle>
            <a:lvl1pPr>
              <a:defRPr/>
            </a:lvl1p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113048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7A83877E-0D4C-4979-94A3-316767F88648}" type="slidenum">
              <a:rPr lang="ja-JP" altLang="en-US"/>
              <a:pPr>
                <a:defRPr/>
              </a:pPr>
              <a:t>‹#›</a:t>
            </a:fld>
            <a:endParaRPr lang="ja-JP" altLang="en-US"/>
          </a:p>
        </p:txBody>
      </p:sp>
    </p:spTree>
    <p:extLst>
      <p:ext uri="{BB962C8B-B14F-4D97-AF65-F5344CB8AC3E}">
        <p14:creationId xmlns:p14="http://schemas.microsoft.com/office/powerpoint/2010/main" val="23430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p>
        </p:txBody>
      </p:sp>
      <p:sp>
        <p:nvSpPr>
          <p:cNvPr id="6" name="スライド番号プレースホルダ 5"/>
          <p:cNvSpPr>
            <a:spLocks noGrp="1"/>
          </p:cNvSpPr>
          <p:nvPr>
            <p:ph type="sldNum" sz="quarter" idx="12"/>
          </p:nvPr>
        </p:nvSpPr>
        <p:spPr/>
        <p:txBody>
          <a:bodyPr/>
          <a:lstStyle>
            <a:lvl1pPr>
              <a:defRPr/>
            </a:lvl1pPr>
          </a:lstStyle>
          <a:p>
            <a:fld id="{E5137D0E-4A4F-4307-8994-C1891D747D59}" type="slidenum">
              <a:rPr lang="en-US" altLang="ja-JP" smtClean="0"/>
              <a:pPr/>
              <a:t>‹#›</a:t>
            </a:fld>
            <a:endParaRPr kumimoji="1" lang="ja-JP" altLang="en-US"/>
          </a:p>
        </p:txBody>
      </p:sp>
    </p:spTree>
    <p:extLst>
      <p:ext uri="{BB962C8B-B14F-4D97-AF65-F5344CB8AC3E}">
        <p14:creationId xmlns:p14="http://schemas.microsoft.com/office/powerpoint/2010/main" val="402036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ja-JP" altLang="en-US"/>
          </a:p>
        </p:txBody>
      </p:sp>
      <p:sp>
        <p:nvSpPr>
          <p:cNvPr id="5" name="フッター プレースホルダ 4"/>
          <p:cNvSpPr>
            <a:spLocks noGrp="1"/>
          </p:cNvSpPr>
          <p:nvPr>
            <p:ph type="ftr" sz="quarter" idx="11"/>
          </p:nvPr>
        </p:nvSpPr>
        <p:spPr/>
        <p:txBody>
          <a:bodyPr/>
          <a:lstStyle>
            <a:lvl1pPr>
              <a:defRPr/>
            </a:lvl1pPr>
          </a:lstStyle>
          <a:p>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E5137D0E-4A4F-4307-8994-C1891D747D59}" type="slidenum">
              <a:rPr lang="en-US" altLang="ja-JP" smtClean="0"/>
              <a:pPr/>
              <a:t>‹#›</a:t>
            </a:fld>
            <a:endParaRPr lang="en-US" altLang="ja-JP"/>
          </a:p>
        </p:txBody>
      </p:sp>
    </p:spTree>
    <p:extLst>
      <p:ext uri="{BB962C8B-B14F-4D97-AF65-F5344CB8AC3E}">
        <p14:creationId xmlns:p14="http://schemas.microsoft.com/office/powerpoint/2010/main" val="4199128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457200" y="6245225"/>
            <a:ext cx="2133600" cy="476250"/>
          </a:xfrm>
        </p:spPr>
        <p:txBody>
          <a:bodyPr/>
          <a:lstStyle>
            <a:lvl1pPr>
              <a:defRPr smtClean="0"/>
            </a:lvl1pPr>
          </a:lstStyle>
          <a:p>
            <a:endParaRPr lang="ja-JP" altLang="en-US"/>
          </a:p>
        </p:txBody>
      </p:sp>
      <p:sp>
        <p:nvSpPr>
          <p:cNvPr id="4" name="フッター プレースホルダ 3"/>
          <p:cNvSpPr>
            <a:spLocks noGrp="1"/>
          </p:cNvSpPr>
          <p:nvPr>
            <p:ph type="ftr" sz="quarter" idx="11"/>
          </p:nvPr>
        </p:nvSpPr>
        <p:spPr>
          <a:xfrm>
            <a:off x="3124200" y="6245225"/>
            <a:ext cx="2895600" cy="476250"/>
          </a:xfrm>
        </p:spPr>
        <p:txBody>
          <a:bodyPr/>
          <a:lstStyle>
            <a:lvl1pPr>
              <a:defRPr smtClean="0"/>
            </a:lvl1pPr>
          </a:lstStyle>
          <a:p>
            <a:endParaRPr lang="ja-JP" altLang="en-US"/>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smtClean="0"/>
            </a:lvl1pPr>
          </a:lstStyle>
          <a:p>
            <a:fld id="{E5137D0E-4A4F-4307-8994-C1891D747D59}" type="slidenum">
              <a:rPr lang="en-US" altLang="ja-JP" smtClean="0"/>
              <a:pPr/>
              <a:t>‹#›</a:t>
            </a:fld>
            <a:endParaRPr lang="en-US" altLang="ja-JP"/>
          </a:p>
        </p:txBody>
      </p:sp>
    </p:spTree>
    <p:extLst>
      <p:ext uri="{BB962C8B-B14F-4D97-AF65-F5344CB8AC3E}">
        <p14:creationId xmlns:p14="http://schemas.microsoft.com/office/powerpoint/2010/main" val="411763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142108" y="533400"/>
            <a:ext cx="7202776" cy="1143000"/>
          </a:xfrm>
        </p:spPr>
        <p:txBody>
          <a:bodyPr/>
          <a:lstStyle>
            <a:lvl1pPr latinLnBrk="0">
              <a:defRPr kumimoji="1" lang="ja-JP"/>
            </a:lvl1pPr>
          </a:lstStyle>
          <a:p>
            <a:r>
              <a:rPr kumimoji="1" lang="ja-JP" altLang="en-US"/>
              <a:t>マスター タイトルの書式設定</a:t>
            </a:r>
            <a:endParaRPr kumimoji="1" lang="ja-JP"/>
          </a:p>
        </p:txBody>
      </p:sp>
      <p:sp>
        <p:nvSpPr>
          <p:cNvPr id="3" name="テキスト プレースホルダー 2"/>
          <p:cNvSpPr>
            <a:spLocks noGrp="1"/>
          </p:cNvSpPr>
          <p:nvPr>
            <p:ph type="body" idx="1"/>
          </p:nvPr>
        </p:nvSpPr>
        <p:spPr>
          <a:xfrm>
            <a:off x="1142108" y="1828800"/>
            <a:ext cx="3484771" cy="762000"/>
          </a:xfrm>
        </p:spPr>
        <p:txBody>
          <a:bodyPr anchor="ctr"/>
          <a:lstStyle>
            <a:lvl1pPr marL="0" indent="0" latinLnBrk="0">
              <a:spcBef>
                <a:spcPts val="0"/>
              </a:spcBef>
              <a:buNone/>
              <a:defRPr kumimoji="1" lang="ja-JP" sz="1800" b="0"/>
            </a:lvl1pPr>
            <a:lvl2pPr marL="342991" indent="0" latinLnBrk="0">
              <a:buNone/>
              <a:defRPr kumimoji="1" lang="ja-JP" sz="1500" b="1"/>
            </a:lvl2pPr>
            <a:lvl3pPr marL="685983" indent="0" latinLnBrk="0">
              <a:buNone/>
              <a:defRPr kumimoji="1" lang="ja-JP" sz="1350" b="1"/>
            </a:lvl3pPr>
            <a:lvl4pPr marL="1028974" indent="0" latinLnBrk="0">
              <a:buNone/>
              <a:defRPr kumimoji="1" lang="ja-JP" sz="1200" b="1"/>
            </a:lvl4pPr>
            <a:lvl5pPr marL="1371966" indent="0" latinLnBrk="0">
              <a:buNone/>
              <a:defRPr kumimoji="1" lang="ja-JP" sz="1200" b="1"/>
            </a:lvl5pPr>
            <a:lvl6pPr marL="1714957" indent="0" latinLnBrk="0">
              <a:buNone/>
              <a:defRPr kumimoji="1" lang="ja-JP" sz="1200" b="1"/>
            </a:lvl6pPr>
            <a:lvl7pPr marL="2057949" indent="0" latinLnBrk="0">
              <a:buNone/>
              <a:defRPr kumimoji="1" lang="ja-JP" sz="1200" b="1"/>
            </a:lvl7pPr>
            <a:lvl8pPr marL="2400940" indent="0" latinLnBrk="0">
              <a:buNone/>
              <a:defRPr kumimoji="1" lang="ja-JP" sz="1200" b="1"/>
            </a:lvl8pPr>
            <a:lvl9pPr marL="2743932" indent="0" latinLnBrk="0">
              <a:buNone/>
              <a:defRPr kumimoji="1" lang="ja-JP"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1142108" y="2667000"/>
            <a:ext cx="3484771" cy="3352800"/>
          </a:xfrm>
        </p:spPr>
        <p:txBody>
          <a:bodyPr>
            <a:normAutofit/>
          </a:bodyPr>
          <a:lstStyle>
            <a:lvl1pPr latinLnBrk="0">
              <a:defRPr kumimoji="1" lang="ja-JP" sz="1500"/>
            </a:lvl1pPr>
            <a:lvl2pPr latinLnBrk="0">
              <a:defRPr kumimoji="1" lang="ja-JP" sz="1350"/>
            </a:lvl2pPr>
            <a:lvl3pPr latinLnBrk="0">
              <a:defRPr kumimoji="1" lang="ja-JP" sz="1200"/>
            </a:lvl3pPr>
            <a:lvl4pPr latinLnBrk="0">
              <a:defRPr kumimoji="1" lang="ja-JP" sz="1050"/>
            </a:lvl4pPr>
            <a:lvl5pPr latinLnBrk="0">
              <a:defRPr kumimoji="1" lang="ja-JP" sz="1050"/>
            </a:lvl5pPr>
            <a:lvl6pPr latinLnBrk="0">
              <a:defRPr kumimoji="1" lang="ja-JP" sz="1050" baseline="0"/>
            </a:lvl6pPr>
            <a:lvl7pPr latinLnBrk="0">
              <a:defRPr kumimoji="1" lang="ja-JP" sz="1050" baseline="0"/>
            </a:lvl7pPr>
            <a:lvl8pPr latinLnBrk="0">
              <a:defRPr kumimoji="1" lang="ja-JP" sz="1050" baseline="0"/>
            </a:lvl8pPr>
            <a:lvl9pPr latinLnBrk="0">
              <a:defRPr kumimoji="1" lang="ja-JP" sz="1050" baseline="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5" name="テキスト プレースホルダー 4"/>
          <p:cNvSpPr>
            <a:spLocks noGrp="1"/>
          </p:cNvSpPr>
          <p:nvPr>
            <p:ph type="body" sz="quarter" idx="3"/>
          </p:nvPr>
        </p:nvSpPr>
        <p:spPr>
          <a:xfrm>
            <a:off x="4860112" y="1828800"/>
            <a:ext cx="3484771" cy="762000"/>
          </a:xfrm>
        </p:spPr>
        <p:txBody>
          <a:bodyPr anchor="ctr"/>
          <a:lstStyle>
            <a:lvl1pPr marL="0" indent="0" latinLnBrk="0">
              <a:spcBef>
                <a:spcPts val="0"/>
              </a:spcBef>
              <a:buNone/>
              <a:defRPr kumimoji="1" lang="ja-JP" sz="1800" b="0"/>
            </a:lvl1pPr>
            <a:lvl2pPr marL="342991" indent="0" latinLnBrk="0">
              <a:buNone/>
              <a:defRPr kumimoji="1" lang="ja-JP" sz="1500" b="1"/>
            </a:lvl2pPr>
            <a:lvl3pPr marL="685983" indent="0" latinLnBrk="0">
              <a:buNone/>
              <a:defRPr kumimoji="1" lang="ja-JP" sz="1350" b="1"/>
            </a:lvl3pPr>
            <a:lvl4pPr marL="1028974" indent="0" latinLnBrk="0">
              <a:buNone/>
              <a:defRPr kumimoji="1" lang="ja-JP" sz="1200" b="1"/>
            </a:lvl4pPr>
            <a:lvl5pPr marL="1371966" indent="0" latinLnBrk="0">
              <a:buNone/>
              <a:defRPr kumimoji="1" lang="ja-JP" sz="1200" b="1"/>
            </a:lvl5pPr>
            <a:lvl6pPr marL="1714957" indent="0" latinLnBrk="0">
              <a:buNone/>
              <a:defRPr kumimoji="1" lang="ja-JP" sz="1200" b="1"/>
            </a:lvl6pPr>
            <a:lvl7pPr marL="2057949" indent="0" latinLnBrk="0">
              <a:buNone/>
              <a:defRPr kumimoji="1" lang="ja-JP" sz="1200" b="1"/>
            </a:lvl7pPr>
            <a:lvl8pPr marL="2400940" indent="0" latinLnBrk="0">
              <a:buNone/>
              <a:defRPr kumimoji="1" lang="ja-JP" sz="1200" b="1"/>
            </a:lvl8pPr>
            <a:lvl9pPr marL="2743932" indent="0" latinLnBrk="0">
              <a:buNone/>
              <a:defRPr kumimoji="1" lang="ja-JP"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860112" y="2667000"/>
            <a:ext cx="3484771" cy="3352800"/>
          </a:xfrm>
        </p:spPr>
        <p:txBody>
          <a:bodyPr>
            <a:normAutofit/>
          </a:bodyPr>
          <a:lstStyle>
            <a:lvl1pPr latinLnBrk="0">
              <a:defRPr kumimoji="1" lang="ja-JP" sz="1500"/>
            </a:lvl1pPr>
            <a:lvl2pPr latinLnBrk="0">
              <a:defRPr kumimoji="1" lang="ja-JP" sz="1350"/>
            </a:lvl2pPr>
            <a:lvl3pPr latinLnBrk="0">
              <a:defRPr kumimoji="1" lang="ja-JP" sz="1200"/>
            </a:lvl3pPr>
            <a:lvl4pPr latinLnBrk="0">
              <a:defRPr kumimoji="1" lang="ja-JP" sz="1050"/>
            </a:lvl4pPr>
            <a:lvl5pPr latinLnBrk="0">
              <a:defRPr kumimoji="1" lang="ja-JP" sz="1050"/>
            </a:lvl5pPr>
            <a:lvl6pPr latinLnBrk="0">
              <a:defRPr kumimoji="1" lang="ja-JP" sz="1050"/>
            </a:lvl6pPr>
            <a:lvl7pPr latinLnBrk="0">
              <a:defRPr kumimoji="1" lang="ja-JP" sz="1050"/>
            </a:lvl7pPr>
            <a:lvl8pPr latinLnBrk="0">
              <a:defRPr kumimoji="1" lang="ja-JP" sz="1050"/>
            </a:lvl8pPr>
            <a:lvl9pPr latinLnBrk="0">
              <a:defRPr kumimoji="1" lang="ja-JP" sz="10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F2D8481-0766-48A1-BC50-5582493749B7}" type="slidenum">
              <a:rPr kumimoji="1" lang="ja-JP" altLang="en-US" smtClean="0"/>
              <a:pPr/>
              <a:t>‹#›</a:t>
            </a:fld>
            <a:endParaRPr kumimoji="1" lang="ja-JP" altLang="en-US"/>
          </a:p>
        </p:txBody>
      </p:sp>
    </p:spTree>
    <p:extLst>
      <p:ext uri="{BB962C8B-B14F-4D97-AF65-F5344CB8AC3E}">
        <p14:creationId xmlns:p14="http://schemas.microsoft.com/office/powerpoint/2010/main" val="352031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F2D8481-0766-48A1-BC50-5582493749B7}" type="slidenum">
              <a:rPr kumimoji="1" lang="ja-JP" altLang="en-US" smtClean="0"/>
              <a:pPr/>
              <a:t>‹#›</a:t>
            </a:fld>
            <a:endParaRPr kumimoji="1" lang="ja-JP" altLang="en-US"/>
          </a:p>
        </p:txBody>
      </p:sp>
    </p:spTree>
    <p:extLst>
      <p:ext uri="{BB962C8B-B14F-4D97-AF65-F5344CB8AC3E}">
        <p14:creationId xmlns:p14="http://schemas.microsoft.com/office/powerpoint/2010/main" val="176210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F2D8481-0766-48A1-BC50-5582493749B7}" type="slidenum">
              <a:rPr kumimoji="1" lang="ja-JP" altLang="en-US" smtClean="0"/>
              <a:pPr/>
              <a:t>‹#›</a:t>
            </a:fld>
            <a:endParaRPr kumimoji="1" lang="ja-JP" altLang="en-US"/>
          </a:p>
        </p:txBody>
      </p:sp>
    </p:spTree>
    <p:extLst>
      <p:ext uri="{BB962C8B-B14F-4D97-AF65-F5344CB8AC3E}">
        <p14:creationId xmlns:p14="http://schemas.microsoft.com/office/powerpoint/2010/main" val="40684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7624" y="2590800"/>
            <a:ext cx="2458089" cy="1924050"/>
          </a:xfrm>
        </p:spPr>
        <p:txBody>
          <a:bodyPr anchor="b">
            <a:normAutofit/>
          </a:bodyPr>
          <a:lstStyle>
            <a:lvl1pPr algn="l" latinLnBrk="0">
              <a:defRPr kumimoji="1" lang="ja-JP" sz="2401" b="0"/>
            </a:lvl1pPr>
          </a:lstStyle>
          <a:p>
            <a:r>
              <a:rPr kumimoji="1" lang="ja-JP" altLang="en-US"/>
              <a:t>マスター タイトルの書式設定</a:t>
            </a:r>
            <a:endParaRPr kumimoji="1" lang="ja-JP" dirty="0"/>
          </a:p>
        </p:txBody>
      </p:sp>
      <p:sp>
        <p:nvSpPr>
          <p:cNvPr id="3" name="コンテンツ プレースホルダー 2"/>
          <p:cNvSpPr>
            <a:spLocks noGrp="1"/>
          </p:cNvSpPr>
          <p:nvPr>
            <p:ph idx="1"/>
          </p:nvPr>
        </p:nvSpPr>
        <p:spPr>
          <a:xfrm>
            <a:off x="3886021" y="838200"/>
            <a:ext cx="4630357" cy="5181600"/>
          </a:xfrm>
        </p:spPr>
        <p:txBody>
          <a:bodyPr>
            <a:normAutofit/>
          </a:bodyPr>
          <a:lstStyle>
            <a:lvl1pPr latinLnBrk="0">
              <a:defRPr kumimoji="1" lang="ja-JP" sz="1500"/>
            </a:lvl1pPr>
            <a:lvl2pPr latinLnBrk="0">
              <a:defRPr kumimoji="1" lang="ja-JP" sz="1350"/>
            </a:lvl2pPr>
            <a:lvl3pPr latinLnBrk="0">
              <a:defRPr kumimoji="1" lang="ja-JP" sz="1200"/>
            </a:lvl3pPr>
            <a:lvl4pPr latinLnBrk="0">
              <a:defRPr kumimoji="1" lang="ja-JP" sz="1050"/>
            </a:lvl4pPr>
            <a:lvl5pPr latinLnBrk="0">
              <a:defRPr kumimoji="1" lang="ja-JP" sz="1050"/>
            </a:lvl5pPr>
            <a:lvl6pPr latinLnBrk="0">
              <a:defRPr kumimoji="1" lang="ja-JP" sz="1050"/>
            </a:lvl6pPr>
            <a:lvl7pPr latinLnBrk="0">
              <a:defRPr kumimoji="1" lang="ja-JP" sz="1050"/>
            </a:lvl7pPr>
            <a:lvl8pPr latinLnBrk="0">
              <a:defRPr kumimoji="1" lang="ja-JP" sz="1050"/>
            </a:lvl8pPr>
            <a:lvl9pPr latinLnBrk="0">
              <a:defRPr kumimoji="1" lang="ja-JP" sz="10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dirty="0"/>
          </a:p>
        </p:txBody>
      </p:sp>
      <p:sp>
        <p:nvSpPr>
          <p:cNvPr id="4" name="テキスト プレースホルダー 3"/>
          <p:cNvSpPr>
            <a:spLocks noGrp="1"/>
          </p:cNvSpPr>
          <p:nvPr>
            <p:ph type="body" sz="half" idx="2"/>
          </p:nvPr>
        </p:nvSpPr>
        <p:spPr>
          <a:xfrm>
            <a:off x="627624" y="4648200"/>
            <a:ext cx="2458089" cy="1371600"/>
          </a:xfrm>
        </p:spPr>
        <p:txBody>
          <a:bodyPr>
            <a:normAutofit/>
          </a:bodyPr>
          <a:lstStyle>
            <a:lvl1pPr marL="0" indent="0" latinLnBrk="0">
              <a:spcBef>
                <a:spcPts val="450"/>
              </a:spcBef>
              <a:buNone/>
              <a:defRPr kumimoji="1" lang="ja-JP" sz="1200"/>
            </a:lvl1pPr>
            <a:lvl2pPr marL="342991" indent="0" latinLnBrk="0">
              <a:buNone/>
              <a:defRPr kumimoji="1" lang="ja-JP" sz="900"/>
            </a:lvl2pPr>
            <a:lvl3pPr marL="685983" indent="0" latinLnBrk="0">
              <a:buNone/>
              <a:defRPr kumimoji="1" lang="ja-JP" sz="750"/>
            </a:lvl3pPr>
            <a:lvl4pPr marL="1028974" indent="0" latinLnBrk="0">
              <a:buNone/>
              <a:defRPr kumimoji="1" lang="ja-JP" sz="675"/>
            </a:lvl4pPr>
            <a:lvl5pPr marL="1371966" indent="0" latinLnBrk="0">
              <a:buNone/>
              <a:defRPr kumimoji="1" lang="ja-JP" sz="675"/>
            </a:lvl5pPr>
            <a:lvl6pPr marL="1714957" indent="0" latinLnBrk="0">
              <a:buNone/>
              <a:defRPr kumimoji="1" lang="ja-JP" sz="675"/>
            </a:lvl6pPr>
            <a:lvl7pPr marL="2057949" indent="0" latinLnBrk="0">
              <a:buNone/>
              <a:defRPr kumimoji="1" lang="ja-JP" sz="675"/>
            </a:lvl7pPr>
            <a:lvl8pPr marL="2400940" indent="0" latinLnBrk="0">
              <a:buNone/>
              <a:defRPr kumimoji="1" lang="ja-JP" sz="675"/>
            </a:lvl8pPr>
            <a:lvl9pPr marL="2743932" indent="0" latinLnBrk="0">
              <a:buNone/>
              <a:defRPr kumimoji="1" lang="ja-JP" sz="675"/>
            </a:lvl9pPr>
          </a:lstStyle>
          <a:p>
            <a:pPr lvl="0"/>
            <a:r>
              <a:rPr kumimoji="1" lang="ja-JP" altLang="en-US"/>
              <a:t>マスター テキストの書式設定</a:t>
            </a:r>
          </a:p>
        </p:txBody>
      </p:sp>
      <p:sp>
        <p:nvSpPr>
          <p:cNvPr id="8" name="日付プレースホルダー 7"/>
          <p:cNvSpPr>
            <a:spLocks noGrp="1"/>
          </p:cNvSpPr>
          <p:nvPr>
            <p:ph type="dt" sz="half" idx="10"/>
          </p:nvPr>
        </p:nvSpPr>
        <p:spPr/>
        <p:txBody>
          <a:bodyPr/>
          <a:lstStyle/>
          <a:p>
            <a:endParaRPr kumimoji="1" lang="ja-JP" altLang="en-US"/>
          </a:p>
        </p:txBody>
      </p:sp>
      <p:sp>
        <p:nvSpPr>
          <p:cNvPr id="9" name="フッター プレースホルダー 8"/>
          <p:cNvSpPr>
            <a:spLocks noGrp="1"/>
          </p:cNvSpPr>
          <p:nvPr>
            <p:ph type="ftr" sz="quarter" idx="11"/>
          </p:nvPr>
        </p:nvSpPr>
        <p:spPr/>
        <p:txBody>
          <a:bodyPr/>
          <a:lstStyle/>
          <a:p>
            <a:endParaRPr kumimoji="1" lang="ja-JP" altLang="en-US"/>
          </a:p>
        </p:txBody>
      </p:sp>
      <p:sp>
        <p:nvSpPr>
          <p:cNvPr id="10" name="スライド番号プレースホルダー 9"/>
          <p:cNvSpPr>
            <a:spLocks noGrp="1"/>
          </p:cNvSpPr>
          <p:nvPr>
            <p:ph type="sldNum" sz="quarter" idx="12"/>
          </p:nvPr>
        </p:nvSpPr>
        <p:spPr/>
        <p:txBody>
          <a:bodyPr/>
          <a:lstStyle/>
          <a:p>
            <a:fld id="{9F2D8481-0766-48A1-BC50-5582493749B7}" type="slidenum">
              <a:rPr kumimoji="1" lang="ja-JP" altLang="en-US" smtClean="0"/>
              <a:pPr/>
              <a:t>‹#›</a:t>
            </a:fld>
            <a:endParaRPr kumimoji="1" lang="ja-JP" altLang="en-US"/>
          </a:p>
        </p:txBody>
      </p:sp>
    </p:spTree>
    <p:extLst>
      <p:ext uri="{BB962C8B-B14F-4D97-AF65-F5344CB8AC3E}">
        <p14:creationId xmlns:p14="http://schemas.microsoft.com/office/powerpoint/2010/main" val="47526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9" name="図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28857" y="458788"/>
            <a:ext cx="4970963"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627624" y="2590800"/>
            <a:ext cx="2458089" cy="1924050"/>
          </a:xfrm>
        </p:spPr>
        <p:txBody>
          <a:bodyPr anchor="b">
            <a:normAutofit/>
          </a:bodyPr>
          <a:lstStyle>
            <a:lvl1pPr algn="l" latinLnBrk="0">
              <a:defRPr kumimoji="1" lang="ja-JP" sz="2401" b="0"/>
            </a:lvl1pPr>
          </a:lstStyle>
          <a:p>
            <a:r>
              <a:rPr kumimoji="1" lang="ja-JP" altLang="en-US"/>
              <a:t>マスター タイトルの書式設定</a:t>
            </a:r>
            <a:endParaRPr kumimoji="1" lang="ja-JP" dirty="0"/>
          </a:p>
        </p:txBody>
      </p:sp>
      <p:sp>
        <p:nvSpPr>
          <p:cNvPr id="3" name="図プレースホルダー 2"/>
          <p:cNvSpPr>
            <a:spLocks noGrp="1"/>
          </p:cNvSpPr>
          <p:nvPr>
            <p:ph type="pic" idx="1"/>
          </p:nvPr>
        </p:nvSpPr>
        <p:spPr>
          <a:xfrm>
            <a:off x="4114681" y="836610"/>
            <a:ext cx="4401697" cy="5183190"/>
          </a:xfrm>
          <a:solidFill>
            <a:schemeClr val="bg2"/>
          </a:solidFill>
        </p:spPr>
        <p:txBody>
          <a:bodyPr tIns="914400">
            <a:normAutofit/>
          </a:bodyPr>
          <a:lstStyle>
            <a:lvl1pPr marL="0" indent="0" algn="ctr" latinLnBrk="0">
              <a:buNone/>
              <a:defRPr kumimoji="1" lang="ja-JP" sz="1800"/>
            </a:lvl1pPr>
            <a:lvl2pPr marL="342991" indent="0" latinLnBrk="0">
              <a:buNone/>
              <a:defRPr kumimoji="1" lang="ja-JP" sz="2101"/>
            </a:lvl2pPr>
            <a:lvl3pPr marL="685983" indent="0" latinLnBrk="0">
              <a:buNone/>
              <a:defRPr kumimoji="1" lang="ja-JP" sz="1800"/>
            </a:lvl3pPr>
            <a:lvl4pPr marL="1028974" indent="0" latinLnBrk="0">
              <a:buNone/>
              <a:defRPr kumimoji="1" lang="ja-JP" sz="1500"/>
            </a:lvl4pPr>
            <a:lvl5pPr marL="1371966" indent="0" latinLnBrk="0">
              <a:buNone/>
              <a:defRPr kumimoji="1" lang="ja-JP" sz="1500"/>
            </a:lvl5pPr>
            <a:lvl6pPr marL="1714957" indent="0" latinLnBrk="0">
              <a:buNone/>
              <a:defRPr kumimoji="1" lang="ja-JP" sz="1500"/>
            </a:lvl6pPr>
            <a:lvl7pPr marL="2057949" indent="0" latinLnBrk="0">
              <a:buNone/>
              <a:defRPr kumimoji="1" lang="ja-JP" sz="1500"/>
            </a:lvl7pPr>
            <a:lvl8pPr marL="2400940" indent="0" latinLnBrk="0">
              <a:buNone/>
              <a:defRPr kumimoji="1" lang="ja-JP" sz="1500"/>
            </a:lvl8pPr>
            <a:lvl9pPr marL="2743932" indent="0" latinLnBrk="0">
              <a:buNone/>
              <a:defRPr kumimoji="1" lang="ja-JP" sz="1500"/>
            </a:lvl9pPr>
          </a:lstStyle>
          <a:p>
            <a:r>
              <a:rPr kumimoji="1" lang="ja-JP" altLang="en-US"/>
              <a:t>図を追加</a:t>
            </a:r>
            <a:endParaRPr kumimoji="1" lang="ja-JP"/>
          </a:p>
        </p:txBody>
      </p:sp>
      <p:sp>
        <p:nvSpPr>
          <p:cNvPr id="4" name="テキスト プレースホルダー 3"/>
          <p:cNvSpPr>
            <a:spLocks noGrp="1"/>
          </p:cNvSpPr>
          <p:nvPr>
            <p:ph type="body" sz="half" idx="2"/>
          </p:nvPr>
        </p:nvSpPr>
        <p:spPr>
          <a:xfrm>
            <a:off x="627624" y="4648200"/>
            <a:ext cx="2458089" cy="1371600"/>
          </a:xfrm>
        </p:spPr>
        <p:txBody>
          <a:bodyPr>
            <a:normAutofit/>
          </a:bodyPr>
          <a:lstStyle>
            <a:lvl1pPr marL="0" indent="0" latinLnBrk="0">
              <a:spcBef>
                <a:spcPts val="450"/>
              </a:spcBef>
              <a:buNone/>
              <a:defRPr kumimoji="1" lang="ja-JP" sz="1200"/>
            </a:lvl1pPr>
            <a:lvl2pPr marL="342991" indent="0" latinLnBrk="0">
              <a:buNone/>
              <a:defRPr kumimoji="1" lang="ja-JP" sz="900"/>
            </a:lvl2pPr>
            <a:lvl3pPr marL="685983" indent="0" latinLnBrk="0">
              <a:buNone/>
              <a:defRPr kumimoji="1" lang="ja-JP" sz="750"/>
            </a:lvl3pPr>
            <a:lvl4pPr marL="1028974" indent="0" latinLnBrk="0">
              <a:buNone/>
              <a:defRPr kumimoji="1" lang="ja-JP" sz="675"/>
            </a:lvl4pPr>
            <a:lvl5pPr marL="1371966" indent="0" latinLnBrk="0">
              <a:buNone/>
              <a:defRPr kumimoji="1" lang="ja-JP" sz="675"/>
            </a:lvl5pPr>
            <a:lvl6pPr marL="1714957" indent="0" latinLnBrk="0">
              <a:buNone/>
              <a:defRPr kumimoji="1" lang="ja-JP" sz="675"/>
            </a:lvl6pPr>
            <a:lvl7pPr marL="2057949" indent="0" latinLnBrk="0">
              <a:buNone/>
              <a:defRPr kumimoji="1" lang="ja-JP" sz="675"/>
            </a:lvl7pPr>
            <a:lvl8pPr marL="2400940" indent="0" latinLnBrk="0">
              <a:buNone/>
              <a:defRPr kumimoji="1" lang="ja-JP" sz="675"/>
            </a:lvl8pPr>
            <a:lvl9pPr marL="2743932" indent="0" latinLnBrk="0">
              <a:buNone/>
              <a:defRPr kumimoji="1" lang="ja-JP" sz="675"/>
            </a:lvl9pPr>
          </a:lstStyle>
          <a:p>
            <a:pPr lvl="0"/>
            <a:r>
              <a:rPr kumimoji="1" lang="ja-JP" altLang="en-US"/>
              <a:t>マスター テキストの書式設定</a:t>
            </a:r>
          </a:p>
        </p:txBody>
      </p:sp>
    </p:spTree>
    <p:extLst>
      <p:ext uri="{BB962C8B-B14F-4D97-AF65-F5344CB8AC3E}">
        <p14:creationId xmlns:p14="http://schemas.microsoft.com/office/powerpoint/2010/main" val="44419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142108" y="533400"/>
            <a:ext cx="7202776" cy="1143000"/>
          </a:xfrm>
          <a:prstGeom prst="rect">
            <a:avLst/>
          </a:prstGeom>
        </p:spPr>
        <p:txBody>
          <a:bodyPr vert="horz" lIns="91440" tIns="45720" rIns="91440" bIns="45720" rtlCol="0" anchor="b">
            <a:normAutofit/>
          </a:bodyPr>
          <a:lstStyle/>
          <a:p>
            <a:r>
              <a:rPr kumimoji="1" lang="ja-JP" dirty="0"/>
              <a:t>マスター タイトルのスタイルを編集するには、ここをクリック</a:t>
            </a:r>
          </a:p>
        </p:txBody>
      </p:sp>
      <p:sp>
        <p:nvSpPr>
          <p:cNvPr id="3" name="テキスト プレースホルダー 2"/>
          <p:cNvSpPr>
            <a:spLocks noGrp="1"/>
          </p:cNvSpPr>
          <p:nvPr>
            <p:ph type="body" idx="1"/>
          </p:nvPr>
        </p:nvSpPr>
        <p:spPr>
          <a:xfrm>
            <a:off x="1142108" y="1828800"/>
            <a:ext cx="7202776" cy="4191000"/>
          </a:xfrm>
          <a:prstGeom prst="rect">
            <a:avLst/>
          </a:prstGeom>
        </p:spPr>
        <p:txBody>
          <a:bodyPr vert="horz" lIns="91440" tIns="45720" rIns="91440" bIns="45720" rtlCol="0">
            <a:normAutofit/>
          </a:bodyPr>
          <a:lstStyle/>
          <a:p>
            <a:pPr lvl="0"/>
            <a:r>
              <a:rPr kumimoji="1" lang="ja-JP" dirty="0"/>
              <a:t>マスター テキストのスタイルを編集するには、ここをクリック</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a:p>
            <a:pPr lvl="5"/>
            <a:r>
              <a:rPr kumimoji="1" lang="ja-JP" dirty="0"/>
              <a:t>第 6 レベル</a:t>
            </a:r>
          </a:p>
          <a:p>
            <a:pPr lvl="6"/>
            <a:r>
              <a:rPr kumimoji="1" lang="ja-JP" dirty="0"/>
              <a:t>第 7 レベル</a:t>
            </a:r>
          </a:p>
          <a:p>
            <a:pPr lvl="7"/>
            <a:r>
              <a:rPr kumimoji="1" lang="ja-JP" dirty="0"/>
              <a:t>第 8 レベル</a:t>
            </a:r>
          </a:p>
          <a:p>
            <a:pPr lvl="8"/>
            <a:r>
              <a:rPr kumimoji="1" lang="ja-JP" dirty="0"/>
              <a:t>第 9 レベル</a:t>
            </a:r>
          </a:p>
        </p:txBody>
      </p:sp>
      <p:sp>
        <p:nvSpPr>
          <p:cNvPr id="4" name="日付プレースホルダー 3"/>
          <p:cNvSpPr>
            <a:spLocks noGrp="1"/>
          </p:cNvSpPr>
          <p:nvPr>
            <p:ph type="dt" sz="half" idx="2"/>
          </p:nvPr>
        </p:nvSpPr>
        <p:spPr>
          <a:xfrm>
            <a:off x="6458441" y="6172201"/>
            <a:ext cx="990302" cy="273049"/>
          </a:xfrm>
          <a:prstGeom prst="rect">
            <a:avLst/>
          </a:prstGeom>
        </p:spPr>
        <p:txBody>
          <a:bodyPr vert="horz" lIns="91440" tIns="45720" rIns="91440" bIns="45720" rtlCol="0" anchor="ctr"/>
          <a:lstStyle>
            <a:lvl1pPr algn="r" latinLnBrk="0">
              <a:defRPr kumimoji="1" lang="ja-JP" sz="7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endParaRPr kumimoji="1" lang="ja-JP" altLang="en-US"/>
          </a:p>
        </p:txBody>
      </p:sp>
      <p:sp>
        <p:nvSpPr>
          <p:cNvPr id="5" name="フッター プレースホルダー 4"/>
          <p:cNvSpPr>
            <a:spLocks noGrp="1"/>
          </p:cNvSpPr>
          <p:nvPr>
            <p:ph type="ftr" sz="quarter" idx="3"/>
          </p:nvPr>
        </p:nvSpPr>
        <p:spPr>
          <a:xfrm>
            <a:off x="1138759" y="6172201"/>
            <a:ext cx="5148187" cy="273049"/>
          </a:xfrm>
          <a:prstGeom prst="rect">
            <a:avLst/>
          </a:prstGeom>
        </p:spPr>
        <p:txBody>
          <a:bodyPr vert="horz" lIns="91440" tIns="45720" rIns="91440" bIns="45720" rtlCol="0" anchor="ctr"/>
          <a:lstStyle>
            <a:lvl1pPr algn="l" latinLnBrk="0">
              <a:defRPr kumimoji="1" lang="ja-JP" sz="7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endParaRPr kumimoji="1" lang="ja-JP" altLang="en-US"/>
          </a:p>
        </p:txBody>
      </p:sp>
      <p:sp>
        <p:nvSpPr>
          <p:cNvPr id="6" name="スライド番号プレースホルダー 5"/>
          <p:cNvSpPr>
            <a:spLocks noGrp="1"/>
          </p:cNvSpPr>
          <p:nvPr>
            <p:ph type="sldNum" sz="quarter" idx="4"/>
          </p:nvPr>
        </p:nvSpPr>
        <p:spPr>
          <a:xfrm>
            <a:off x="7601739" y="6172201"/>
            <a:ext cx="743144" cy="273049"/>
          </a:xfrm>
          <a:prstGeom prst="rect">
            <a:avLst/>
          </a:prstGeom>
        </p:spPr>
        <p:txBody>
          <a:bodyPr vert="horz" lIns="91440" tIns="45720" rIns="91440" bIns="45720" rtlCol="0" anchor="ctr"/>
          <a:lstStyle>
            <a:lvl1pPr algn="r" latinLnBrk="0">
              <a:defRPr kumimoji="1" lang="ja-JP" sz="7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9F2D8481-0766-48A1-BC50-5582493749B7}" type="slidenum">
              <a:rPr kumimoji="1" lang="ja-JP" altLang="en-US" smtClean="0"/>
              <a:pPr/>
              <a:t>‹#›</a:t>
            </a:fld>
            <a:endParaRPr kumimoji="1" lang="ja-JP" altLang="en-US"/>
          </a:p>
        </p:txBody>
      </p:sp>
    </p:spTree>
    <p:extLst>
      <p:ext uri="{BB962C8B-B14F-4D97-AF65-F5344CB8AC3E}">
        <p14:creationId xmlns:p14="http://schemas.microsoft.com/office/powerpoint/2010/main" val="39684178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983" rtl="0" eaLnBrk="1" latinLnBrk="0" hangingPunct="1">
        <a:lnSpc>
          <a:spcPct val="90000"/>
        </a:lnSpc>
        <a:spcBef>
          <a:spcPct val="0"/>
        </a:spcBef>
        <a:buNone/>
        <a:defRPr kumimoji="1" lang="ja-JP" sz="240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167923" indent="-167923" algn="l" defTabSz="685983" rtl="0" eaLnBrk="1" latinLnBrk="0" hangingPunct="1">
        <a:lnSpc>
          <a:spcPct val="90000"/>
        </a:lnSpc>
        <a:spcBef>
          <a:spcPts val="1350"/>
        </a:spcBef>
        <a:buFont typeface="Arial" pitchFamily="34" charset="0"/>
        <a:buChar char="•"/>
        <a:defRPr kumimoji="1" lang="ja-JP" sz="15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377291" indent="-167923" algn="l" defTabSz="685983" rtl="0" eaLnBrk="1" latinLnBrk="0" hangingPunct="1">
        <a:lnSpc>
          <a:spcPct val="90000"/>
        </a:lnSpc>
        <a:spcBef>
          <a:spcPts val="600"/>
        </a:spcBef>
        <a:buFont typeface="Arial" pitchFamily="34" charset="0"/>
        <a:buChar char="–"/>
        <a:defRPr kumimoji="1" lang="ja-JP" sz="13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556171" indent="-128622" algn="l" defTabSz="685983" rtl="0" eaLnBrk="1" latinLnBrk="0" hangingPunct="1">
        <a:lnSpc>
          <a:spcPct val="90000"/>
        </a:lnSpc>
        <a:spcBef>
          <a:spcPts val="450"/>
        </a:spcBef>
        <a:buFont typeface="Arial" pitchFamily="34" charset="0"/>
        <a:buChar char="•"/>
        <a:defRPr kumimoji="1" lang="ja-JP" sz="1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725284" indent="-129813" algn="l" defTabSz="685983" rtl="0" eaLnBrk="1" latinLnBrk="0" hangingPunct="1">
        <a:lnSpc>
          <a:spcPct val="90000"/>
        </a:lnSpc>
        <a:spcBef>
          <a:spcPts val="450"/>
        </a:spcBef>
        <a:buFont typeface="Arial" pitchFamily="34" charset="0"/>
        <a:buChar char="–"/>
        <a:defRPr kumimoji="1" lang="ja-JP"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906308" indent="-129813" algn="l" defTabSz="685983" rtl="0" eaLnBrk="1" latinLnBrk="0" hangingPunct="1">
        <a:lnSpc>
          <a:spcPct val="90000"/>
        </a:lnSpc>
        <a:spcBef>
          <a:spcPts val="450"/>
        </a:spcBef>
        <a:buFont typeface="Arial" pitchFamily="34" charset="0"/>
        <a:buChar char="•"/>
        <a:defRPr kumimoji="1" lang="ja-JP"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083853" indent="-130337" algn="l" defTabSz="685983" rtl="0" eaLnBrk="1" latinLnBrk="0" hangingPunct="1">
        <a:lnSpc>
          <a:spcPct val="90000"/>
        </a:lnSpc>
        <a:spcBef>
          <a:spcPts val="450"/>
        </a:spcBef>
        <a:buFont typeface="Arial" pitchFamily="34" charset="0"/>
        <a:buChar char="–"/>
        <a:defRPr kumimoji="1" lang="ja-JP"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6pPr>
      <a:lvl7pPr marL="1262208" indent="-130337" algn="l" defTabSz="685983" rtl="0" eaLnBrk="1" latinLnBrk="0" hangingPunct="1">
        <a:lnSpc>
          <a:spcPct val="90000"/>
        </a:lnSpc>
        <a:spcBef>
          <a:spcPts val="450"/>
        </a:spcBef>
        <a:buFont typeface="Arial" pitchFamily="34" charset="0"/>
        <a:buChar char="•"/>
        <a:defRPr kumimoji="1" lang="ja-JP"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7pPr>
      <a:lvl8pPr marL="1440564" indent="-130337" algn="l" defTabSz="685983" rtl="0" eaLnBrk="1" latinLnBrk="0" hangingPunct="1">
        <a:lnSpc>
          <a:spcPct val="90000"/>
        </a:lnSpc>
        <a:spcBef>
          <a:spcPts val="450"/>
        </a:spcBef>
        <a:buFont typeface="Arial" pitchFamily="34" charset="0"/>
        <a:buChar char="–"/>
        <a:defRPr kumimoji="1" lang="ja-JP"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8pPr>
      <a:lvl9pPr marL="1618920" indent="-130337" algn="l" defTabSz="685983" rtl="0" eaLnBrk="1" latinLnBrk="0" hangingPunct="1">
        <a:lnSpc>
          <a:spcPct val="90000"/>
        </a:lnSpc>
        <a:spcBef>
          <a:spcPts val="450"/>
        </a:spcBef>
        <a:buFont typeface="Arial" pitchFamily="34" charset="0"/>
        <a:buChar char="•"/>
        <a:defRPr kumimoji="1" lang="ja-JP"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9pPr>
    </p:bodyStyle>
    <p:otherStyle>
      <a:defPPr>
        <a:defRPr kumimoji="1" lang="ja-JP"/>
      </a:defPPr>
      <a:lvl1pPr marL="0" algn="l" defTabSz="685983" rtl="0" eaLnBrk="1" latinLnBrk="0" hangingPunct="1">
        <a:defRPr kumimoji="1" lang="ja-JP" sz="1350" kern="1200">
          <a:solidFill>
            <a:schemeClr val="tx1"/>
          </a:solidFill>
          <a:latin typeface="+mn-lt"/>
          <a:ea typeface="+mn-ea"/>
          <a:cs typeface="+mn-cs"/>
        </a:defRPr>
      </a:lvl1pPr>
      <a:lvl2pPr marL="342991" algn="l" defTabSz="685983" rtl="0" eaLnBrk="1" latinLnBrk="0" hangingPunct="1">
        <a:defRPr kumimoji="1" lang="ja-JP" sz="1350" kern="1200">
          <a:solidFill>
            <a:schemeClr val="tx1"/>
          </a:solidFill>
          <a:latin typeface="+mn-lt"/>
          <a:ea typeface="+mn-ea"/>
          <a:cs typeface="+mn-cs"/>
        </a:defRPr>
      </a:lvl2pPr>
      <a:lvl3pPr marL="685983" algn="l" defTabSz="685983" rtl="0" eaLnBrk="1" latinLnBrk="0" hangingPunct="1">
        <a:defRPr kumimoji="1" lang="ja-JP" sz="1350" kern="1200">
          <a:solidFill>
            <a:schemeClr val="tx1"/>
          </a:solidFill>
          <a:latin typeface="+mn-lt"/>
          <a:ea typeface="+mn-ea"/>
          <a:cs typeface="+mn-cs"/>
        </a:defRPr>
      </a:lvl3pPr>
      <a:lvl4pPr marL="1028974" algn="l" defTabSz="685983" rtl="0" eaLnBrk="1" latinLnBrk="0" hangingPunct="1">
        <a:defRPr kumimoji="1" lang="ja-JP" sz="1350" kern="1200">
          <a:solidFill>
            <a:schemeClr val="tx1"/>
          </a:solidFill>
          <a:latin typeface="+mn-lt"/>
          <a:ea typeface="+mn-ea"/>
          <a:cs typeface="+mn-cs"/>
        </a:defRPr>
      </a:lvl4pPr>
      <a:lvl5pPr marL="1371966" algn="l" defTabSz="685983" rtl="0" eaLnBrk="1" latinLnBrk="0" hangingPunct="1">
        <a:defRPr kumimoji="1" lang="ja-JP" sz="1350" kern="1200">
          <a:solidFill>
            <a:schemeClr val="tx1"/>
          </a:solidFill>
          <a:latin typeface="+mn-lt"/>
          <a:ea typeface="+mn-ea"/>
          <a:cs typeface="+mn-cs"/>
        </a:defRPr>
      </a:lvl5pPr>
      <a:lvl6pPr marL="1714957" algn="l" defTabSz="685983" rtl="0" eaLnBrk="1" latinLnBrk="0" hangingPunct="1">
        <a:defRPr kumimoji="1" lang="ja-JP" sz="1350" kern="1200">
          <a:solidFill>
            <a:schemeClr val="tx1"/>
          </a:solidFill>
          <a:latin typeface="+mn-lt"/>
          <a:ea typeface="+mn-ea"/>
          <a:cs typeface="+mn-cs"/>
        </a:defRPr>
      </a:lvl6pPr>
      <a:lvl7pPr marL="2057949" algn="l" defTabSz="685983" rtl="0" eaLnBrk="1" latinLnBrk="0" hangingPunct="1">
        <a:defRPr kumimoji="1" lang="ja-JP" sz="1350" kern="1200">
          <a:solidFill>
            <a:schemeClr val="tx1"/>
          </a:solidFill>
          <a:latin typeface="+mn-lt"/>
          <a:ea typeface="+mn-ea"/>
          <a:cs typeface="+mn-cs"/>
        </a:defRPr>
      </a:lvl7pPr>
      <a:lvl8pPr marL="2400940" algn="l" defTabSz="685983" rtl="0" eaLnBrk="1" latinLnBrk="0" hangingPunct="1">
        <a:defRPr kumimoji="1" lang="ja-JP" sz="1350" kern="1200">
          <a:solidFill>
            <a:schemeClr val="tx1"/>
          </a:solidFill>
          <a:latin typeface="+mn-lt"/>
          <a:ea typeface="+mn-ea"/>
          <a:cs typeface="+mn-cs"/>
        </a:defRPr>
      </a:lvl8pPr>
      <a:lvl9pPr marL="2743932" algn="l" defTabSz="685983" rtl="0" eaLnBrk="1" latinLnBrk="0" hangingPunct="1">
        <a:defRPr kumimoji="1" lang="ja-JP"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37D0E-4A4F-4307-8994-C1891D747D59}" type="slidenum">
              <a:rPr lang="en-US" altLang="ja-JP" smtClean="0"/>
              <a:pPr/>
              <a:t>‹#›</a:t>
            </a:fld>
            <a:endParaRPr lang="en-US" altLang="ja-JP"/>
          </a:p>
        </p:txBody>
      </p:sp>
    </p:spTree>
    <p:extLst>
      <p:ext uri="{BB962C8B-B14F-4D97-AF65-F5344CB8AC3E}">
        <p14:creationId xmlns:p14="http://schemas.microsoft.com/office/powerpoint/2010/main" val="8266126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37D0E-4A4F-4307-8994-C1891D747D59}" type="slidenum">
              <a:rPr lang="en-US" altLang="ja-JP" smtClean="0"/>
              <a:pPr/>
              <a:t>‹#›</a:t>
            </a:fld>
            <a:endParaRPr lang="en-US" altLang="ja-JP"/>
          </a:p>
        </p:txBody>
      </p:sp>
    </p:spTree>
    <p:extLst>
      <p:ext uri="{BB962C8B-B14F-4D97-AF65-F5344CB8AC3E}">
        <p14:creationId xmlns:p14="http://schemas.microsoft.com/office/powerpoint/2010/main" val="134499036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fld id="{E5137D0E-4A4F-4307-8994-C1891D747D59}" type="slidenum">
              <a:rPr lang="en-US" altLang="ja-JP" smtClean="0"/>
              <a:pPr/>
              <a:t>‹#›</a:t>
            </a:fld>
            <a:endParaRPr lang="en-US" altLang="ja-JP"/>
          </a:p>
        </p:txBody>
      </p:sp>
    </p:spTree>
    <p:extLst>
      <p:ext uri="{BB962C8B-B14F-4D97-AF65-F5344CB8AC3E}">
        <p14:creationId xmlns:p14="http://schemas.microsoft.com/office/powerpoint/2010/main" val="233726108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1"/>
          <p:cNvSpPr txBox="1">
            <a:spLocks/>
          </p:cNvSpPr>
          <p:nvPr/>
        </p:nvSpPr>
        <p:spPr>
          <a:xfrm>
            <a:off x="305518" y="4869160"/>
            <a:ext cx="8476168" cy="1470025"/>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effectLst>
                  <a:outerShdw blurRad="38100" dist="38100" dir="2700000" algn="tl">
                    <a:srgbClr val="000000">
                      <a:alpha val="43137"/>
                    </a:srgbClr>
                  </a:outerShdw>
                </a:effectLst>
              </a:rPr>
              <a:t>令和</a:t>
            </a:r>
            <a:r>
              <a:rPr lang="en-US" altLang="ja-JP" sz="2400" dirty="0">
                <a:solidFill>
                  <a:schemeClr val="bg1"/>
                </a:solidFill>
                <a:effectLst>
                  <a:outerShdw blurRad="38100" dist="38100" dir="2700000" algn="tl">
                    <a:srgbClr val="000000">
                      <a:alpha val="43137"/>
                    </a:srgbClr>
                  </a:outerShdw>
                </a:effectLst>
              </a:rPr>
              <a:t>3</a:t>
            </a:r>
            <a:r>
              <a:rPr lang="ja-JP" altLang="en-US" sz="2400" dirty="0" smtClean="0">
                <a:solidFill>
                  <a:schemeClr val="bg1"/>
                </a:solidFill>
                <a:effectLst>
                  <a:outerShdw blurRad="38100" dist="38100" dir="2700000" algn="tl">
                    <a:srgbClr val="000000">
                      <a:alpha val="43137"/>
                    </a:srgbClr>
                  </a:outerShdw>
                </a:effectLst>
              </a:rPr>
              <a:t>年</a:t>
            </a:r>
            <a:r>
              <a:rPr lang="en-US" altLang="ja-JP" sz="2400" dirty="0">
                <a:solidFill>
                  <a:schemeClr val="bg1"/>
                </a:solidFill>
                <a:effectLst>
                  <a:outerShdw blurRad="38100" dist="38100" dir="2700000" algn="tl">
                    <a:srgbClr val="000000">
                      <a:alpha val="43137"/>
                    </a:srgbClr>
                  </a:outerShdw>
                </a:effectLst>
              </a:rPr>
              <a:t>10</a:t>
            </a:r>
            <a:r>
              <a:rPr lang="ja-JP" altLang="en-US" sz="2400" dirty="0" smtClean="0">
                <a:solidFill>
                  <a:schemeClr val="bg1"/>
                </a:solidFill>
                <a:effectLst>
                  <a:outerShdw blurRad="38100" dist="38100" dir="2700000" algn="tl">
                    <a:srgbClr val="000000">
                      <a:alpha val="43137"/>
                    </a:srgbClr>
                  </a:outerShdw>
                </a:effectLst>
              </a:rPr>
              <a:t>月</a:t>
            </a:r>
            <a:r>
              <a:rPr lang="en-US" altLang="ja-JP" sz="2400" dirty="0">
                <a:solidFill>
                  <a:schemeClr val="bg1"/>
                </a:solidFill>
                <a:effectLst>
                  <a:outerShdw blurRad="38100" dist="38100" dir="2700000" algn="tl">
                    <a:srgbClr val="000000">
                      <a:alpha val="43137"/>
                    </a:srgbClr>
                  </a:outerShdw>
                </a:effectLst>
              </a:rPr>
              <a:t>19</a:t>
            </a:r>
            <a:r>
              <a:rPr lang="ja-JP" altLang="en-US" sz="2400" dirty="0" smtClean="0">
                <a:solidFill>
                  <a:schemeClr val="bg1"/>
                </a:solidFill>
                <a:effectLst>
                  <a:outerShdw blurRad="38100" dist="38100" dir="2700000" algn="tl">
                    <a:srgbClr val="000000">
                      <a:alpha val="43137"/>
                    </a:srgbClr>
                  </a:outerShdw>
                </a:effectLst>
              </a:rPr>
              <a:t>日（火）</a:t>
            </a:r>
            <a:r>
              <a:rPr lang="en-US" altLang="ja-JP" sz="2400" dirty="0" smtClean="0">
                <a:solidFill>
                  <a:schemeClr val="bg1"/>
                </a:solidFill>
                <a:effectLst>
                  <a:outerShdw blurRad="38100" dist="38100" dir="2700000" algn="tl">
                    <a:srgbClr val="000000">
                      <a:alpha val="43137"/>
                    </a:srgbClr>
                  </a:outerShdw>
                </a:effectLst>
              </a:rPr>
              <a:t>13</a:t>
            </a:r>
            <a:r>
              <a:rPr lang="ja-JP" altLang="en-US" sz="2400" dirty="0" smtClean="0">
                <a:solidFill>
                  <a:schemeClr val="bg1"/>
                </a:solidFill>
                <a:effectLst>
                  <a:outerShdw blurRad="38100" dist="38100" dir="2700000" algn="tl">
                    <a:srgbClr val="000000">
                      <a:alpha val="43137"/>
                    </a:srgbClr>
                  </a:outerShdw>
                </a:effectLst>
              </a:rPr>
              <a:t>：</a:t>
            </a:r>
            <a:r>
              <a:rPr lang="en-US" altLang="ja-JP" sz="2400" dirty="0" smtClean="0">
                <a:solidFill>
                  <a:schemeClr val="bg1"/>
                </a:solidFill>
                <a:effectLst>
                  <a:outerShdw blurRad="38100" dist="38100" dir="2700000" algn="tl">
                    <a:srgbClr val="000000">
                      <a:alpha val="43137"/>
                    </a:srgbClr>
                  </a:outerShdw>
                </a:effectLst>
              </a:rPr>
              <a:t>15</a:t>
            </a:r>
            <a:r>
              <a:rPr lang="ja-JP" altLang="en-US" sz="2400" dirty="0" smtClean="0">
                <a:solidFill>
                  <a:schemeClr val="bg1"/>
                </a:solidFill>
                <a:effectLst>
                  <a:outerShdw blurRad="38100" dist="38100" dir="2700000" algn="tl">
                    <a:srgbClr val="000000">
                      <a:alpha val="43137"/>
                    </a:srgbClr>
                  </a:outerShdw>
                </a:effectLst>
              </a:rPr>
              <a:t>～</a:t>
            </a:r>
            <a:r>
              <a:rPr lang="en-US" altLang="ja-JP" sz="2400" dirty="0">
                <a:solidFill>
                  <a:schemeClr val="bg1"/>
                </a:solidFill>
                <a:effectLst>
                  <a:outerShdw blurRad="38100" dist="38100" dir="2700000" algn="tl">
                    <a:srgbClr val="000000">
                      <a:alpha val="43137"/>
                    </a:srgbClr>
                  </a:outerShdw>
                </a:effectLst>
              </a:rPr>
              <a:t>16</a:t>
            </a:r>
            <a:r>
              <a:rPr lang="ja-JP" altLang="en-US" sz="2400" dirty="0" smtClean="0">
                <a:solidFill>
                  <a:schemeClr val="bg1"/>
                </a:solidFill>
                <a:effectLst>
                  <a:outerShdw blurRad="38100" dist="38100" dir="2700000" algn="tl">
                    <a:srgbClr val="000000">
                      <a:alpha val="43137"/>
                    </a:srgbClr>
                  </a:outerShdw>
                </a:effectLst>
              </a:rPr>
              <a:t>：</a:t>
            </a:r>
            <a:r>
              <a:rPr lang="en-US" altLang="ja-JP" sz="2400" dirty="0">
                <a:solidFill>
                  <a:schemeClr val="bg1"/>
                </a:solidFill>
                <a:effectLst>
                  <a:outerShdw blurRad="38100" dist="38100" dir="2700000" algn="tl">
                    <a:srgbClr val="000000">
                      <a:alpha val="43137"/>
                    </a:srgbClr>
                  </a:outerShdw>
                </a:effectLst>
              </a:rPr>
              <a:t>15</a:t>
            </a:r>
          </a:p>
          <a:p>
            <a:pPr algn="l"/>
            <a:r>
              <a:rPr lang="en-US" altLang="ja-JP" sz="2400" dirty="0">
                <a:solidFill>
                  <a:schemeClr val="bg1"/>
                </a:solidFill>
                <a:effectLst>
                  <a:outerShdw blurRad="38100" dist="38100" dir="2700000" algn="tl">
                    <a:srgbClr val="000000">
                      <a:alpha val="43137"/>
                    </a:srgbClr>
                  </a:outerShdw>
                </a:effectLst>
              </a:rPr>
              <a:t>NPO</a:t>
            </a:r>
            <a:r>
              <a:rPr lang="ja-JP" altLang="en-US" sz="2400" dirty="0">
                <a:solidFill>
                  <a:schemeClr val="bg1"/>
                </a:solidFill>
                <a:effectLst>
                  <a:outerShdw blurRad="38100" dist="38100" dir="2700000" algn="tl">
                    <a:srgbClr val="000000">
                      <a:alpha val="43137"/>
                    </a:srgbClr>
                  </a:outerShdw>
                </a:effectLst>
              </a:rPr>
              <a:t>法人相双に新しい精神科医療保健福祉システムをつくる会</a:t>
            </a:r>
            <a:endParaRPr lang="en-US" altLang="ja-JP" sz="2400" dirty="0">
              <a:solidFill>
                <a:schemeClr val="bg1"/>
              </a:solidFill>
              <a:effectLst>
                <a:outerShdw blurRad="38100" dist="38100" dir="2700000" algn="tl">
                  <a:srgbClr val="000000">
                    <a:alpha val="43137"/>
                  </a:srgbClr>
                </a:outerShdw>
              </a:effectLst>
            </a:endParaRPr>
          </a:p>
          <a:p>
            <a:pPr algn="l"/>
            <a:r>
              <a:rPr lang="ja-JP" altLang="en-US" sz="2400" b="1" dirty="0">
                <a:solidFill>
                  <a:schemeClr val="bg1"/>
                </a:solidFill>
                <a:effectLst>
                  <a:outerShdw blurRad="38100" dist="38100" dir="2700000" algn="tl">
                    <a:srgbClr val="000000">
                      <a:alpha val="43137"/>
                    </a:srgbClr>
                  </a:outerShdw>
                </a:effectLst>
              </a:rPr>
              <a:t>相馬広域こころのケアセンター</a:t>
            </a:r>
            <a:r>
              <a:rPr lang="ja-JP" altLang="en-US" sz="2400" b="1" dirty="0" smtClean="0">
                <a:solidFill>
                  <a:schemeClr val="bg1"/>
                </a:solidFill>
                <a:effectLst>
                  <a:outerShdw blurRad="38100" dist="38100" dir="2700000" algn="tl">
                    <a:srgbClr val="000000">
                      <a:alpha val="43137"/>
                    </a:srgbClr>
                  </a:outerShdw>
                </a:effectLst>
              </a:rPr>
              <a:t>なごみ（ふくしま心のケアセンター方部センター）</a:t>
            </a:r>
            <a:endParaRPr lang="en-US" altLang="ja-JP" sz="2400" b="1" dirty="0">
              <a:solidFill>
                <a:schemeClr val="bg1"/>
              </a:solidFill>
              <a:effectLst>
                <a:outerShdw blurRad="38100" dist="38100" dir="2700000" algn="tl">
                  <a:srgbClr val="000000">
                    <a:alpha val="43137"/>
                  </a:srgbClr>
                </a:outerShdw>
              </a:effectLst>
            </a:endParaRPr>
          </a:p>
          <a:p>
            <a:pPr algn="l"/>
            <a:r>
              <a:rPr lang="ja-JP" altLang="en-US" sz="2400" b="1" dirty="0">
                <a:solidFill>
                  <a:schemeClr val="bg1"/>
                </a:solidFill>
                <a:effectLst>
                  <a:outerShdw blurRad="38100" dist="38100" dir="2700000" algn="tl">
                    <a:srgbClr val="000000">
                      <a:alpha val="43137"/>
                    </a:srgbClr>
                  </a:outerShdw>
                </a:effectLst>
              </a:rPr>
              <a:t>センター長　米倉一磨（精神科認定看護師）</a:t>
            </a:r>
            <a:endParaRPr lang="en-US" altLang="ja-JP" sz="2400" b="1" dirty="0">
              <a:solidFill>
                <a:schemeClr val="bg1"/>
              </a:solidFill>
              <a:effectLst>
                <a:outerShdw blurRad="38100" dist="38100" dir="2700000" algn="tl">
                  <a:srgbClr val="000000">
                    <a:alpha val="43137"/>
                  </a:srgbClr>
                </a:outerShdw>
              </a:effectLst>
            </a:endParaRPr>
          </a:p>
          <a:p>
            <a:pPr algn="l"/>
            <a:r>
              <a:rPr lang="ja-JP" altLang="en-US" sz="2400" b="1" dirty="0"/>
              <a:t>　　　　　　　　</a:t>
            </a:r>
            <a:r>
              <a:rPr lang="ja-JP" altLang="en-US" sz="2400" b="1" dirty="0">
                <a:effectLst>
                  <a:outerShdw blurRad="38100" dist="38100" dir="2700000" algn="tl">
                    <a:srgbClr val="000000">
                      <a:alpha val="43137"/>
                    </a:srgbClr>
                  </a:outerShdw>
                </a:effectLst>
              </a:rPr>
              <a:t>　　　　</a:t>
            </a:r>
            <a:endParaRPr lang="en-US" altLang="ja-JP" sz="2400" b="1" dirty="0"/>
          </a:p>
          <a:p>
            <a:pPr algn="l"/>
            <a:endParaRPr lang="en-US" altLang="ja-JP" sz="2400" b="1" dirty="0"/>
          </a:p>
          <a:p>
            <a:pPr algn="l"/>
            <a:r>
              <a:rPr lang="ja-JP" altLang="en-US" sz="2400" b="1" dirty="0"/>
              <a:t>　　　　　　　　　　　　　　　　　　　　　　　　　　　　　　</a:t>
            </a:r>
            <a:endParaRPr lang="en-US" altLang="ja-JP" sz="2400" b="1" dirty="0"/>
          </a:p>
        </p:txBody>
      </p:sp>
      <p:sp>
        <p:nvSpPr>
          <p:cNvPr id="4" name="タイトル 1"/>
          <p:cNvSpPr txBox="1">
            <a:spLocks/>
          </p:cNvSpPr>
          <p:nvPr/>
        </p:nvSpPr>
        <p:spPr>
          <a:xfrm>
            <a:off x="0" y="188640"/>
            <a:ext cx="9144000" cy="1956841"/>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dirty="0">
                <a:effectLst>
                  <a:outerShdw blurRad="38100" dist="38100" dir="2700000" algn="tl">
                    <a:srgbClr val="000000">
                      <a:alpha val="43137"/>
                    </a:srgbClr>
                  </a:outerShdw>
                </a:effectLst>
              </a:rPr>
              <a:t>　　　　</a:t>
            </a:r>
          </a:p>
        </p:txBody>
      </p:sp>
      <p:sp>
        <p:nvSpPr>
          <p:cNvPr id="5" name="正方形/長方形 4"/>
          <p:cNvSpPr/>
          <p:nvPr/>
        </p:nvSpPr>
        <p:spPr>
          <a:xfrm>
            <a:off x="416312" y="351452"/>
            <a:ext cx="8184966" cy="1261884"/>
          </a:xfrm>
          <a:prstGeom prst="rect">
            <a:avLst/>
          </a:prstGeom>
          <a:solidFill>
            <a:schemeClr val="bg1"/>
          </a:solidFill>
          <a:ln>
            <a:solidFill>
              <a:schemeClr val="tx1"/>
            </a:solidFill>
          </a:ln>
        </p:spPr>
        <p:txBody>
          <a:bodyPr wrap="square">
            <a:spAutoFit/>
          </a:bodyPr>
          <a:lstStyle/>
          <a:p>
            <a:r>
              <a:rPr lang="ja-JP" altLang="en-US" sz="2400" b="1" dirty="0" smtClean="0"/>
              <a:t>第</a:t>
            </a:r>
            <a:r>
              <a:rPr lang="en-US" altLang="ja-JP" sz="2400" b="1" dirty="0" smtClean="0"/>
              <a:t>20</a:t>
            </a:r>
            <a:r>
              <a:rPr lang="ja-JP" altLang="en-US" sz="2400" b="1" dirty="0" smtClean="0"/>
              <a:t>回　心うつくしまフォーラム　シンポジウム</a:t>
            </a:r>
            <a:endParaRPr lang="en-US" altLang="ja-JP" sz="2400" b="1" dirty="0" smtClean="0"/>
          </a:p>
          <a:p>
            <a:r>
              <a:rPr lang="ja-JP" altLang="en-US" sz="2400" b="1" dirty="0" smtClean="0"/>
              <a:t>被災者の心の健康問題について考える</a:t>
            </a:r>
            <a:endParaRPr lang="en-US" altLang="ja-JP" sz="2400" b="1" dirty="0" smtClean="0"/>
          </a:p>
          <a:p>
            <a:r>
              <a:rPr lang="ja-JP" altLang="en-US" sz="2800" b="1" dirty="0" smtClean="0"/>
              <a:t>「被災者支援からみえてきた組むべき心の健康問題」</a:t>
            </a:r>
            <a:endParaRPr lang="ja-JP" altLang="en-US" sz="2800" b="1" dirty="0"/>
          </a:p>
        </p:txBody>
      </p:sp>
      <p:sp>
        <p:nvSpPr>
          <p:cNvPr id="2" name="スライド番号プレースホルダー 1"/>
          <p:cNvSpPr>
            <a:spLocks noGrp="1"/>
          </p:cNvSpPr>
          <p:nvPr>
            <p:ph type="sldNum" sz="quarter" idx="12"/>
          </p:nvPr>
        </p:nvSpPr>
        <p:spPr/>
        <p:txBody>
          <a:bodyPr/>
          <a:lstStyle/>
          <a:p>
            <a:fld id="{E5137D0E-4A4F-4307-8994-C1891D747D59}" type="slidenum">
              <a:rPr lang="en-US" altLang="ja-JP" smtClean="0"/>
              <a:pPr/>
              <a:t>1</a:t>
            </a:fld>
            <a:endParaRPr kumimoji="1" lang="ja-JP" altLang="en-US"/>
          </a:p>
        </p:txBody>
      </p:sp>
    </p:spTree>
    <p:extLst>
      <p:ext uri="{BB962C8B-B14F-4D97-AF65-F5344CB8AC3E}">
        <p14:creationId xmlns:p14="http://schemas.microsoft.com/office/powerpoint/2010/main" val="270435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1057079"/>
            <a:ext cx="9144000" cy="5800921"/>
          </a:xfrm>
        </p:spPr>
        <p:txBody>
          <a:bodyPr>
            <a:normAutofit fontScale="70000" lnSpcReduction="20000"/>
          </a:bodyPr>
          <a:lstStyle/>
          <a:p>
            <a:r>
              <a:rPr kumimoji="1" lang="en-US" altLang="ja-JP" sz="3400" dirty="0" smtClean="0"/>
              <a:t>50</a:t>
            </a:r>
            <a:r>
              <a:rPr kumimoji="1" lang="ja-JP" altLang="en-US" sz="3400" dirty="0" smtClean="0"/>
              <a:t>代から</a:t>
            </a:r>
            <a:r>
              <a:rPr kumimoji="1" lang="en-US" altLang="ja-JP" sz="3400" dirty="0" smtClean="0"/>
              <a:t>70</a:t>
            </a:r>
            <a:r>
              <a:rPr kumimoji="1" lang="ja-JP" altLang="en-US" sz="3400" dirty="0" smtClean="0"/>
              <a:t>代の男性が多い。</a:t>
            </a:r>
            <a:endParaRPr kumimoji="1" lang="en-US" altLang="ja-JP" sz="3400" dirty="0" smtClean="0"/>
          </a:p>
          <a:p>
            <a:r>
              <a:rPr lang="ja-JP" altLang="en-US" sz="3400" dirty="0" smtClean="0"/>
              <a:t>単身と家族の対象者の割合については大きな差はない。</a:t>
            </a:r>
            <a:endParaRPr lang="en-US" altLang="ja-JP" sz="3400" dirty="0" smtClean="0"/>
          </a:p>
          <a:p>
            <a:r>
              <a:rPr lang="ja-JP" altLang="en-US" sz="3400" dirty="0" smtClean="0"/>
              <a:t>南相馬市の居住者が多いが、避難市町村の住民もいる。</a:t>
            </a:r>
            <a:endParaRPr lang="en-US" altLang="ja-JP" sz="3400" dirty="0" smtClean="0"/>
          </a:p>
          <a:p>
            <a:r>
              <a:rPr lang="ja-JP" altLang="en-US" sz="3400" dirty="0" smtClean="0"/>
              <a:t>震災の影響で問題が明らかになった対象者がほとんど。</a:t>
            </a:r>
            <a:endParaRPr lang="en-US" altLang="ja-JP" sz="3400" dirty="0" smtClean="0"/>
          </a:p>
          <a:p>
            <a:r>
              <a:rPr lang="ja-JP" altLang="en-US" sz="3400" dirty="0" smtClean="0"/>
              <a:t>一部、震災を機に、仕事を退職した辞めたものもいる。</a:t>
            </a:r>
            <a:endParaRPr lang="en-US" altLang="ja-JP" sz="3400" dirty="0" smtClean="0"/>
          </a:p>
          <a:p>
            <a:r>
              <a:rPr lang="ja-JP" altLang="en-US" sz="3400" dirty="0" smtClean="0"/>
              <a:t>紹介元は市町村が半数を占めるが、その他の関係機関や本人や家族など多岐にわたる。</a:t>
            </a:r>
            <a:endParaRPr lang="en-US" altLang="ja-JP" sz="3400" dirty="0"/>
          </a:p>
          <a:p>
            <a:r>
              <a:rPr lang="ja-JP" altLang="en-US" sz="3400" dirty="0" smtClean="0"/>
              <a:t>原発</a:t>
            </a:r>
            <a:r>
              <a:rPr lang="ja-JP" altLang="en-US" sz="3400" dirty="0"/>
              <a:t>事故で、仕事や役割が変化したことによる産業構造の変化による失業や離職、家族環境の変化、役割不全感など</a:t>
            </a:r>
            <a:r>
              <a:rPr lang="ja-JP" altLang="en-US" sz="3400" dirty="0" smtClean="0"/>
              <a:t>が要因として考えられる。</a:t>
            </a:r>
            <a:endParaRPr lang="en-US" altLang="ja-JP" sz="3400" dirty="0"/>
          </a:p>
          <a:p>
            <a:r>
              <a:rPr lang="ja-JP" altLang="en-US" sz="3400" dirty="0"/>
              <a:t>当</a:t>
            </a:r>
            <a:r>
              <a:rPr lang="ja-JP" altLang="en-US" sz="3400" dirty="0" smtClean="0"/>
              <a:t>センター</a:t>
            </a:r>
            <a:r>
              <a:rPr lang="ja-JP" altLang="en-US" sz="3400" dirty="0"/>
              <a:t>のよう</a:t>
            </a:r>
            <a:r>
              <a:rPr lang="ja-JP" altLang="en-US" sz="3400" dirty="0" smtClean="0"/>
              <a:t>な</a:t>
            </a:r>
            <a:r>
              <a:rPr lang="ja-JP" altLang="en-US" sz="3400" dirty="0"/>
              <a:t>相談先</a:t>
            </a:r>
            <a:r>
              <a:rPr lang="ja-JP" altLang="en-US" sz="3400" dirty="0" smtClean="0"/>
              <a:t>が</a:t>
            </a:r>
            <a:r>
              <a:rPr lang="ja-JP" altLang="en-US" sz="3400" dirty="0"/>
              <a:t>できたことでつなぎ先</a:t>
            </a:r>
            <a:r>
              <a:rPr lang="ja-JP" altLang="en-US" sz="3400" dirty="0" smtClean="0"/>
              <a:t>の</a:t>
            </a:r>
            <a:r>
              <a:rPr lang="ja-JP" altLang="en-US" sz="3400" dirty="0"/>
              <a:t>周知</a:t>
            </a:r>
            <a:r>
              <a:rPr lang="ja-JP" altLang="en-US" sz="3400" dirty="0" smtClean="0"/>
              <a:t>および避難者へ健康調査（全戸訪問）など</a:t>
            </a:r>
            <a:r>
              <a:rPr lang="ja-JP" altLang="en-US" sz="3400" dirty="0"/>
              <a:t>を行ったことも関係して</a:t>
            </a:r>
            <a:r>
              <a:rPr lang="ja-JP" altLang="en-US" sz="3400" dirty="0" smtClean="0"/>
              <a:t>いると思われる。</a:t>
            </a:r>
            <a:endParaRPr lang="en-US" altLang="ja-JP" sz="3400" dirty="0" smtClean="0"/>
          </a:p>
          <a:p>
            <a:r>
              <a:rPr lang="ja-JP" altLang="en-US" sz="3400" dirty="0" smtClean="0"/>
              <a:t>介入によって明らかな変化が見られた対象者は、震災前までは健康度が高い対象者であり、支援者は、医療につなぎ家族への支援を行いつつ活動度を向上させる関りを継続して</a:t>
            </a:r>
            <a:r>
              <a:rPr lang="ja-JP" altLang="en-US" sz="3400" dirty="0"/>
              <a:t>行って</a:t>
            </a:r>
            <a:r>
              <a:rPr lang="ja-JP" altLang="en-US" sz="3400" dirty="0" smtClean="0"/>
              <a:t>いるといえる。</a:t>
            </a:r>
            <a:endParaRPr lang="en-US" altLang="ja-JP" sz="3400" dirty="0"/>
          </a:p>
          <a:p>
            <a:endParaRPr lang="en-US" altLang="ja-JP" sz="3400" dirty="0" smtClean="0"/>
          </a:p>
          <a:p>
            <a:endParaRPr kumimoji="1" lang="en-US" altLang="ja-JP" dirty="0" smtClean="0"/>
          </a:p>
          <a:p>
            <a:endParaRPr kumimoji="1" lang="ja-JP" altLang="en-US" dirty="0"/>
          </a:p>
        </p:txBody>
      </p:sp>
      <p:sp>
        <p:nvSpPr>
          <p:cNvPr id="2" name="タイトル 1"/>
          <p:cNvSpPr>
            <a:spLocks noGrp="1"/>
          </p:cNvSpPr>
          <p:nvPr>
            <p:ph type="title"/>
          </p:nvPr>
        </p:nvSpPr>
        <p:spPr>
          <a:xfrm>
            <a:off x="445625" y="112592"/>
            <a:ext cx="8229600" cy="1143000"/>
          </a:xfrm>
        </p:spPr>
        <p:txBody>
          <a:bodyPr>
            <a:normAutofit/>
          </a:bodyPr>
          <a:lstStyle/>
          <a:p>
            <a:pPr algn="ctr"/>
            <a:r>
              <a:rPr kumimoji="1" lang="ja-JP" altLang="en-US" sz="3600" b="1" dirty="0" smtClean="0">
                <a:effectLst/>
              </a:rPr>
              <a:t>これまでの支援からわかったこと</a:t>
            </a:r>
            <a:endParaRPr kumimoji="1" lang="ja-JP" altLang="en-US" sz="3600" b="1" dirty="0">
              <a:effectLst/>
            </a:endParaRPr>
          </a:p>
        </p:txBody>
      </p:sp>
      <p:sp>
        <p:nvSpPr>
          <p:cNvPr id="4" name="スライド番号プレースホルダー 3"/>
          <p:cNvSpPr>
            <a:spLocks noGrp="1"/>
          </p:cNvSpPr>
          <p:nvPr>
            <p:ph type="sldNum" sz="quarter" idx="12"/>
          </p:nvPr>
        </p:nvSpPr>
        <p:spPr/>
        <p:txBody>
          <a:bodyPr/>
          <a:lstStyle/>
          <a:p>
            <a:fld id="{E5137D0E-4A4F-4307-8994-C1891D747D59}" type="slidenum">
              <a:rPr lang="en-US" altLang="ja-JP" smtClean="0"/>
              <a:pPr/>
              <a:t>10</a:t>
            </a:fld>
            <a:endParaRPr kumimoji="1" lang="ja-JP" altLang="en-US"/>
          </a:p>
        </p:txBody>
      </p:sp>
    </p:spTree>
    <p:extLst>
      <p:ext uri="{BB962C8B-B14F-4D97-AF65-F5344CB8AC3E}">
        <p14:creationId xmlns:p14="http://schemas.microsoft.com/office/powerpoint/2010/main" val="61374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5EDEEC-AE4B-4F68-B1D5-42DBD4B648E3}"/>
              </a:ext>
            </a:extLst>
          </p:cNvPr>
          <p:cNvSpPr txBox="1">
            <a:spLocks/>
          </p:cNvSpPr>
          <p:nvPr/>
        </p:nvSpPr>
        <p:spPr>
          <a:xfrm>
            <a:off x="323528" y="2746577"/>
            <a:ext cx="8496944" cy="994172"/>
          </a:xfrm>
          <a:prstGeom prst="rect">
            <a:avLst/>
          </a:prstGeom>
        </p:spPr>
        <p:txBody>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ja-JP" altLang="en-US" dirty="0" smtClean="0">
                <a:solidFill>
                  <a:schemeClr val="tx1"/>
                </a:solidFill>
                <a:effectLst/>
              </a:rPr>
              <a:t>　　　　　　　　　事例紹介</a:t>
            </a:r>
            <a:endParaRPr lang="en-US" altLang="ja-JP" dirty="0" smtClean="0">
              <a:solidFill>
                <a:schemeClr val="tx1"/>
              </a:solidFill>
              <a:effectLst/>
            </a:endParaRPr>
          </a:p>
          <a:p>
            <a:endParaRPr lang="en-US" altLang="ja-JP" dirty="0">
              <a:solidFill>
                <a:schemeClr val="tx1"/>
              </a:solidFill>
              <a:effectLst/>
            </a:endParaRPr>
          </a:p>
          <a:p>
            <a:r>
              <a:rPr lang="ja-JP" altLang="en-US" sz="2800" dirty="0" smtClean="0">
                <a:solidFill>
                  <a:schemeClr val="tx1"/>
                </a:solidFill>
                <a:effectLst/>
              </a:rPr>
              <a:t>　　　</a:t>
            </a:r>
            <a:r>
              <a:rPr lang="en-US" altLang="ja-JP" sz="2800" dirty="0" smtClean="0">
                <a:solidFill>
                  <a:schemeClr val="tx1"/>
                </a:solidFill>
                <a:effectLst/>
              </a:rPr>
              <a:t>※</a:t>
            </a:r>
            <a:r>
              <a:rPr lang="ja-JP" altLang="en-US" sz="2800" dirty="0" smtClean="0">
                <a:solidFill>
                  <a:schemeClr val="tx1"/>
                </a:solidFill>
                <a:effectLst/>
              </a:rPr>
              <a:t>紹介にあたりご本人に了解を得ております</a:t>
            </a:r>
            <a:endParaRPr lang="en-US" altLang="ja-JP" sz="2800" dirty="0" smtClean="0">
              <a:solidFill>
                <a:schemeClr val="tx1"/>
              </a:solidFill>
              <a:effectLst/>
            </a:endParaRPr>
          </a:p>
        </p:txBody>
      </p:sp>
      <p:sp>
        <p:nvSpPr>
          <p:cNvPr id="3" name="スライド番号プレースホルダー 2"/>
          <p:cNvSpPr>
            <a:spLocks noGrp="1"/>
          </p:cNvSpPr>
          <p:nvPr>
            <p:ph type="sldNum" sz="quarter" idx="12"/>
          </p:nvPr>
        </p:nvSpPr>
        <p:spPr/>
        <p:txBody>
          <a:bodyPr/>
          <a:lstStyle/>
          <a:p>
            <a:fld id="{E5137D0E-4A4F-4307-8994-C1891D747D59}" type="slidenum">
              <a:rPr lang="en-US" altLang="ja-JP" smtClean="0"/>
              <a:pPr/>
              <a:t>11</a:t>
            </a:fld>
            <a:endParaRPr kumimoji="1" lang="ja-JP" altLang="en-US"/>
          </a:p>
        </p:txBody>
      </p:sp>
    </p:spTree>
    <p:extLst>
      <p:ext uri="{BB962C8B-B14F-4D97-AF65-F5344CB8AC3E}">
        <p14:creationId xmlns:p14="http://schemas.microsoft.com/office/powerpoint/2010/main" val="151385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爆発 2 6"/>
          <p:cNvSpPr/>
          <p:nvPr/>
        </p:nvSpPr>
        <p:spPr>
          <a:xfrm>
            <a:off x="1225255" y="1256102"/>
            <a:ext cx="3190517" cy="203841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トラブル</a:t>
            </a:r>
          </a:p>
        </p:txBody>
      </p:sp>
      <p:sp>
        <p:nvSpPr>
          <p:cNvPr id="6" name="円/楕円 5"/>
          <p:cNvSpPr/>
          <p:nvPr/>
        </p:nvSpPr>
        <p:spPr>
          <a:xfrm>
            <a:off x="1034726" y="620689"/>
            <a:ext cx="7704856" cy="460607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949301" y="168661"/>
            <a:ext cx="3329758" cy="584775"/>
          </a:xfrm>
          <a:prstGeom prst="rect">
            <a:avLst/>
          </a:prstGeom>
          <a:solidFill>
            <a:schemeClr val="accent1"/>
          </a:solidFill>
        </p:spPr>
        <p:txBody>
          <a:bodyPr wrap="none" rtlCol="0">
            <a:spAutoFit/>
          </a:bodyPr>
          <a:lstStyle/>
          <a:p>
            <a:r>
              <a:rPr lang="ja-JP" altLang="en-US" sz="3200" dirty="0"/>
              <a:t>初期</a:t>
            </a:r>
            <a:r>
              <a:rPr kumimoji="1" lang="ja-JP" altLang="en-US" sz="3200" dirty="0"/>
              <a:t>の支援体制　</a:t>
            </a:r>
            <a:endParaRPr kumimoji="1" lang="en-US" altLang="ja-JP" sz="3200" dirty="0"/>
          </a:p>
        </p:txBody>
      </p:sp>
      <p:sp>
        <p:nvSpPr>
          <p:cNvPr id="25" name="左右矢印 24"/>
          <p:cNvSpPr/>
          <p:nvPr/>
        </p:nvSpPr>
        <p:spPr>
          <a:xfrm rot="14033563">
            <a:off x="588863" y="3378810"/>
            <a:ext cx="1130677"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974083" y="1079299"/>
            <a:ext cx="1826141" cy="584775"/>
          </a:xfrm>
          <a:prstGeom prst="rect">
            <a:avLst/>
          </a:prstGeom>
          <a:noFill/>
        </p:spPr>
        <p:txBody>
          <a:bodyPr wrap="none" rtlCol="0">
            <a:spAutoFit/>
          </a:bodyPr>
          <a:lstStyle/>
          <a:p>
            <a:r>
              <a:rPr kumimoji="1" lang="ja-JP" altLang="en-US" sz="3200" dirty="0">
                <a:solidFill>
                  <a:srgbClr val="FF0000"/>
                </a:solidFill>
              </a:rPr>
              <a:t>迷惑行為</a:t>
            </a:r>
          </a:p>
        </p:txBody>
      </p:sp>
      <p:sp>
        <p:nvSpPr>
          <p:cNvPr id="10" name="テキスト ボックス 9"/>
          <p:cNvSpPr txBox="1"/>
          <p:nvPr/>
        </p:nvSpPr>
        <p:spPr>
          <a:xfrm>
            <a:off x="1488354" y="5398545"/>
            <a:ext cx="6684046" cy="1200329"/>
          </a:xfrm>
          <a:prstGeom prst="rect">
            <a:avLst/>
          </a:prstGeom>
          <a:noFill/>
          <a:ln>
            <a:solidFill>
              <a:schemeClr val="tx1"/>
            </a:solidFill>
          </a:ln>
        </p:spPr>
        <p:txBody>
          <a:bodyPr wrap="square" rtlCol="0">
            <a:spAutoFit/>
          </a:bodyPr>
          <a:lstStyle/>
          <a:p>
            <a:r>
              <a:rPr lang="ja-JP" altLang="en-US" b="1" dirty="0"/>
              <a:t>飲酒行動による問題行動</a:t>
            </a:r>
            <a:endParaRPr kumimoji="1" lang="en-US" altLang="ja-JP" b="1" dirty="0"/>
          </a:p>
          <a:p>
            <a:r>
              <a:rPr lang="ja-JP" altLang="en-US" b="1" dirty="0"/>
              <a:t>　　・大音量でカラオケ、注意した住民と</a:t>
            </a:r>
            <a:r>
              <a:rPr lang="ja-JP" altLang="en-US" b="1" dirty="0" smtClean="0"/>
              <a:t>トラブル</a:t>
            </a:r>
            <a:endParaRPr lang="en-US" altLang="ja-JP" b="1" dirty="0"/>
          </a:p>
          <a:p>
            <a:r>
              <a:rPr lang="ja-JP" altLang="en-US" b="1" dirty="0"/>
              <a:t>　　・</a:t>
            </a:r>
            <a:r>
              <a:rPr lang="ja-JP" altLang="en-US" b="1" dirty="0" smtClean="0"/>
              <a:t>近隣と飲酒</a:t>
            </a:r>
            <a:r>
              <a:rPr lang="ja-JP" altLang="en-US" b="1" dirty="0"/>
              <a:t>し、</a:t>
            </a:r>
            <a:r>
              <a:rPr lang="ja-JP" altLang="en-US" b="1" dirty="0" smtClean="0"/>
              <a:t>トラブルになる</a:t>
            </a:r>
            <a:endParaRPr lang="en-US" altLang="ja-JP" b="1" dirty="0"/>
          </a:p>
          <a:p>
            <a:r>
              <a:rPr lang="ja-JP" altLang="en-US" b="1" dirty="0"/>
              <a:t>　　・困った住民</a:t>
            </a:r>
            <a:r>
              <a:rPr lang="ja-JP" altLang="en-US" b="1" dirty="0" smtClean="0"/>
              <a:t>がパトカー</a:t>
            </a:r>
            <a:r>
              <a:rPr lang="ja-JP" altLang="en-US" b="1" dirty="0"/>
              <a:t>を</a:t>
            </a:r>
            <a:r>
              <a:rPr lang="ja-JP" altLang="en-US" b="1" dirty="0" smtClean="0"/>
              <a:t>呼ぶが、住民</a:t>
            </a:r>
            <a:r>
              <a:rPr lang="ja-JP" altLang="en-US" b="1" dirty="0"/>
              <a:t>が</a:t>
            </a:r>
            <a:r>
              <a:rPr lang="ja-JP" altLang="en-US" b="1" dirty="0" smtClean="0"/>
              <a:t>不満</a:t>
            </a:r>
            <a:r>
              <a:rPr lang="ja-JP" altLang="en-US" b="1" dirty="0"/>
              <a:t>を</a:t>
            </a:r>
            <a:r>
              <a:rPr lang="ja-JP" altLang="en-US" b="1" dirty="0" smtClean="0"/>
              <a:t>ぶつけられる</a:t>
            </a:r>
            <a:endParaRPr lang="en-US" altLang="ja-JP" b="1" dirty="0"/>
          </a:p>
        </p:txBody>
      </p:sp>
      <p:pic>
        <p:nvPicPr>
          <p:cNvPr id="8" name="図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16261" y="1664075"/>
            <a:ext cx="3337418" cy="2356202"/>
          </a:xfrm>
          <a:prstGeom prst="rect">
            <a:avLst/>
          </a:prstGeom>
        </p:spPr>
      </p:pic>
      <p:sp>
        <p:nvSpPr>
          <p:cNvPr id="14" name="テキスト ボックス 13"/>
          <p:cNvSpPr txBox="1"/>
          <p:nvPr/>
        </p:nvSpPr>
        <p:spPr>
          <a:xfrm>
            <a:off x="107505" y="4223974"/>
            <a:ext cx="297710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市町村</a:t>
            </a:r>
            <a:r>
              <a:rPr lang="ja-JP" altLang="en-US" sz="2400" b="1" dirty="0" smtClean="0">
                <a:latin typeface="HG丸ｺﾞｼｯｸM-PRO" panose="020F0600000000000000" pitchFamily="50" charset="-128"/>
                <a:ea typeface="HG丸ｺﾞｼｯｸM-PRO" panose="020F0600000000000000" pitchFamily="50" charset="-128"/>
              </a:rPr>
              <a:t>の</a:t>
            </a:r>
            <a:r>
              <a:rPr lang="ja-JP" altLang="en-US" sz="2400" b="1" dirty="0">
                <a:latin typeface="HG丸ｺﾞｼｯｸM-PRO" panose="020F0600000000000000" pitchFamily="50" charset="-128"/>
                <a:ea typeface="HG丸ｺﾞｼｯｸM-PRO" panose="020F0600000000000000" pitchFamily="50" charset="-128"/>
              </a:rPr>
              <a:t>仮設担当</a:t>
            </a:r>
            <a:r>
              <a:rPr lang="ja-JP" altLang="en-US" sz="2400" b="1" dirty="0" smtClean="0">
                <a:latin typeface="HG丸ｺﾞｼｯｸM-PRO" panose="020F0600000000000000" pitchFamily="50" charset="-128"/>
                <a:ea typeface="HG丸ｺﾞｼｯｸM-PRO" panose="020F0600000000000000" pitchFamily="50" charset="-128"/>
              </a:rPr>
              <a:t>職員（</a:t>
            </a:r>
            <a:r>
              <a:rPr lang="ja-JP" altLang="en-US" sz="2400" b="1" dirty="0">
                <a:latin typeface="HG丸ｺﾞｼｯｸM-PRO" panose="020F0600000000000000" pitchFamily="50" charset="-128"/>
                <a:ea typeface="HG丸ｺﾞｼｯｸM-PRO" panose="020F0600000000000000" pitchFamily="50" charset="-128"/>
              </a:rPr>
              <a:t>建設課）</a:t>
            </a:r>
            <a:endParaRPr kumimoji="1" lang="ja-JP" altLang="en-US" sz="2400" dirty="0"/>
          </a:p>
        </p:txBody>
      </p:sp>
      <p:sp>
        <p:nvSpPr>
          <p:cNvPr id="23" name="テキスト ボックス 22"/>
          <p:cNvSpPr txBox="1"/>
          <p:nvPr/>
        </p:nvSpPr>
        <p:spPr>
          <a:xfrm>
            <a:off x="2136216" y="1311593"/>
            <a:ext cx="85499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dirty="0"/>
              <a:t>警察</a:t>
            </a:r>
          </a:p>
        </p:txBody>
      </p:sp>
      <p:sp>
        <p:nvSpPr>
          <p:cNvPr id="28" name="テキスト ボックス 27"/>
          <p:cNvSpPr txBox="1"/>
          <p:nvPr/>
        </p:nvSpPr>
        <p:spPr>
          <a:xfrm>
            <a:off x="4614180" y="4662547"/>
            <a:ext cx="204924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400" dirty="0"/>
              <a:t>なごみスタッフ</a:t>
            </a:r>
          </a:p>
        </p:txBody>
      </p:sp>
      <p:sp>
        <p:nvSpPr>
          <p:cNvPr id="17" name="テキスト ボックス 16"/>
          <p:cNvSpPr txBox="1"/>
          <p:nvPr/>
        </p:nvSpPr>
        <p:spPr>
          <a:xfrm>
            <a:off x="6358175" y="1088768"/>
            <a:ext cx="204924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400" dirty="0"/>
              <a:t>保健センター</a:t>
            </a:r>
          </a:p>
        </p:txBody>
      </p:sp>
      <p:sp>
        <p:nvSpPr>
          <p:cNvPr id="18" name="テキスト ボックス 17"/>
          <p:cNvSpPr txBox="1"/>
          <p:nvPr/>
        </p:nvSpPr>
        <p:spPr>
          <a:xfrm>
            <a:off x="7406324" y="3040290"/>
            <a:ext cx="158887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400" dirty="0"/>
              <a:t>保健所</a:t>
            </a:r>
          </a:p>
        </p:txBody>
      </p:sp>
      <p:sp>
        <p:nvSpPr>
          <p:cNvPr id="19" name="テキスト ボックス 18"/>
          <p:cNvSpPr txBox="1"/>
          <p:nvPr/>
        </p:nvSpPr>
        <p:spPr>
          <a:xfrm>
            <a:off x="300276" y="1808500"/>
            <a:ext cx="1468901"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400" dirty="0"/>
              <a:t>自治会長</a:t>
            </a:r>
          </a:p>
        </p:txBody>
      </p:sp>
      <p:sp>
        <p:nvSpPr>
          <p:cNvPr id="20" name="テキスト ボックス 19"/>
          <p:cNvSpPr txBox="1"/>
          <p:nvPr/>
        </p:nvSpPr>
        <p:spPr>
          <a:xfrm>
            <a:off x="501088" y="2366820"/>
            <a:ext cx="1086085"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400" dirty="0"/>
              <a:t>住民</a:t>
            </a:r>
          </a:p>
        </p:txBody>
      </p:sp>
      <p:sp>
        <p:nvSpPr>
          <p:cNvPr id="21" name="テキスト ボックス 20"/>
          <p:cNvSpPr txBox="1"/>
          <p:nvPr/>
        </p:nvSpPr>
        <p:spPr>
          <a:xfrm>
            <a:off x="6861759" y="2135987"/>
            <a:ext cx="204924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400" dirty="0"/>
              <a:t>消防（救急車）</a:t>
            </a:r>
          </a:p>
        </p:txBody>
      </p:sp>
      <p:sp>
        <p:nvSpPr>
          <p:cNvPr id="27" name="テキスト ボックス 26"/>
          <p:cNvSpPr txBox="1"/>
          <p:nvPr/>
        </p:nvSpPr>
        <p:spPr>
          <a:xfrm>
            <a:off x="6956341" y="3944593"/>
            <a:ext cx="204924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400" dirty="0"/>
              <a:t>その他の団体</a:t>
            </a:r>
          </a:p>
        </p:txBody>
      </p:sp>
      <p:sp>
        <p:nvSpPr>
          <p:cNvPr id="4" name="右矢印 3"/>
          <p:cNvSpPr/>
          <p:nvPr/>
        </p:nvSpPr>
        <p:spPr>
          <a:xfrm>
            <a:off x="3349924" y="465106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437230" y="3356068"/>
            <a:ext cx="646331" cy="369332"/>
          </a:xfrm>
          <a:prstGeom prst="rect">
            <a:avLst/>
          </a:prstGeom>
          <a:noFill/>
        </p:spPr>
        <p:txBody>
          <a:bodyPr wrap="none" rtlCol="0">
            <a:spAutoFit/>
          </a:bodyPr>
          <a:lstStyle/>
          <a:p>
            <a:r>
              <a:rPr kumimoji="1" lang="ja-JP" altLang="en-US" dirty="0"/>
              <a:t>相談</a:t>
            </a:r>
          </a:p>
        </p:txBody>
      </p:sp>
      <p:sp>
        <p:nvSpPr>
          <p:cNvPr id="30" name="テキスト ボックス 29"/>
          <p:cNvSpPr txBox="1"/>
          <p:nvPr/>
        </p:nvSpPr>
        <p:spPr>
          <a:xfrm>
            <a:off x="3459242" y="4294610"/>
            <a:ext cx="646331" cy="369332"/>
          </a:xfrm>
          <a:prstGeom prst="rect">
            <a:avLst/>
          </a:prstGeom>
          <a:noFill/>
        </p:spPr>
        <p:txBody>
          <a:bodyPr wrap="none" rtlCol="0">
            <a:spAutoFit/>
          </a:bodyPr>
          <a:lstStyle/>
          <a:p>
            <a:r>
              <a:rPr kumimoji="1" lang="ja-JP" altLang="en-US" dirty="0"/>
              <a:t>相談</a:t>
            </a:r>
          </a:p>
        </p:txBody>
      </p:sp>
      <p:sp>
        <p:nvSpPr>
          <p:cNvPr id="3" name="スライド番号プレースホルダー 2"/>
          <p:cNvSpPr>
            <a:spLocks noGrp="1"/>
          </p:cNvSpPr>
          <p:nvPr>
            <p:ph type="sldNum" sz="quarter" idx="12"/>
          </p:nvPr>
        </p:nvSpPr>
        <p:spPr/>
        <p:txBody>
          <a:bodyPr/>
          <a:lstStyle/>
          <a:p>
            <a:fld id="{E5137D0E-4A4F-4307-8994-C1891D747D59}" type="slidenum">
              <a:rPr lang="en-US" altLang="ja-JP" smtClean="0"/>
              <a:pPr/>
              <a:t>12</a:t>
            </a:fld>
            <a:endParaRPr kumimoji="1" lang="ja-JP" altLang="en-US"/>
          </a:p>
        </p:txBody>
      </p:sp>
    </p:spTree>
    <p:extLst>
      <p:ext uri="{BB962C8B-B14F-4D97-AF65-F5344CB8AC3E}">
        <p14:creationId xmlns:p14="http://schemas.microsoft.com/office/powerpoint/2010/main" val="1975483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40152" y="1196752"/>
            <a:ext cx="4025895" cy="2280741"/>
          </a:xfrm>
          <a:prstGeom prst="rect">
            <a:avLst/>
          </a:prstGeom>
        </p:spPr>
      </p:pic>
      <p:sp>
        <p:nvSpPr>
          <p:cNvPr id="3" name="テキスト ボックス 2"/>
          <p:cNvSpPr txBox="1"/>
          <p:nvPr/>
        </p:nvSpPr>
        <p:spPr>
          <a:xfrm>
            <a:off x="107504" y="0"/>
            <a:ext cx="9618272" cy="1015663"/>
          </a:xfrm>
          <a:prstGeom prst="rect">
            <a:avLst/>
          </a:prstGeom>
          <a:noFill/>
        </p:spPr>
        <p:txBody>
          <a:bodyPr wrap="square" rtlCol="0">
            <a:spAutoFit/>
          </a:bodyPr>
          <a:lstStyle/>
          <a:p>
            <a:r>
              <a:rPr lang="ja-JP" altLang="en-US" sz="28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関わってわかった</a:t>
            </a:r>
            <a:r>
              <a:rPr lang="en-US" altLang="ja-JP" sz="28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a:t>
            </a:r>
            <a:r>
              <a:rPr lang="ja-JP" altLang="en-US" sz="2800" b="1" dirty="0" err="1">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さんの</a:t>
            </a:r>
            <a:r>
              <a:rPr lang="ja-JP" altLang="en-US" sz="2800" b="1"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性格とアルコール依存の原因</a:t>
            </a:r>
            <a:endParaRPr lang="en-US" altLang="ja-JP" sz="28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32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sz="32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0" y="538609"/>
            <a:ext cx="9144000" cy="6124754"/>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・人から抑圧され育ってきた劣等感→自己効力感の低下</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・自分の感情を言葉にすることが苦手</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・人とつながっていたい（さびしがり）</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・真面目</a:t>
            </a:r>
            <a:r>
              <a:rPr lang="ja-JP" altLang="en-US" sz="2400" dirty="0">
                <a:latin typeface="HG丸ｺﾞｼｯｸM-PRO" panose="020F0600000000000000" pitchFamily="50" charset="-128"/>
                <a:ea typeface="HG丸ｺﾞｼｯｸM-PRO" panose="020F0600000000000000" pitchFamily="50" charset="-128"/>
              </a:rPr>
              <a:t>に稼業を手伝っていた</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・兄の作成した家訓を大事にしている</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・地域でなんとか支えられて</a:t>
            </a:r>
            <a:r>
              <a:rPr lang="ja-JP" altLang="en-US" sz="2400" dirty="0" smtClean="0">
                <a:latin typeface="HG丸ｺﾞｼｯｸM-PRO" panose="020F0600000000000000" pitchFamily="50" charset="-128"/>
                <a:ea typeface="HG丸ｺﾞｼｯｸM-PRO" panose="020F0600000000000000" pitchFamily="50" charset="-128"/>
              </a:rPr>
              <a:t>いた</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・厳格な母に育てられていた</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・食事や健康に気を配っていた</a:t>
            </a:r>
            <a:endParaRPr lang="en-US" altLang="ja-JP" sz="2400" dirty="0">
              <a:latin typeface="HG丸ｺﾞｼｯｸM-PRO" panose="020F0600000000000000" pitchFamily="50" charset="-128"/>
              <a:ea typeface="HG丸ｺﾞｼｯｸM-PRO" panose="020F0600000000000000" pitchFamily="50" charset="-128"/>
            </a:endParaRPr>
          </a:p>
          <a:p>
            <a:endParaRPr lang="en-US" altLang="ja-JP" sz="2800" dirty="0">
              <a:latin typeface="HG丸ｺﾞｼｯｸM-PRO" panose="020F0600000000000000" pitchFamily="50" charset="-128"/>
              <a:ea typeface="HG丸ｺﾞｼｯｸM-PRO" panose="020F0600000000000000" pitchFamily="50" charset="-128"/>
            </a:endParaRPr>
          </a:p>
          <a:p>
            <a:endParaRPr lang="en-US" altLang="ja-JP" sz="2800" dirty="0">
              <a:latin typeface="HG丸ｺﾞｼｯｸM-PRO" panose="020F0600000000000000" pitchFamily="50" charset="-128"/>
              <a:ea typeface="HG丸ｺﾞｼｯｸM-PRO" panose="020F0600000000000000" pitchFamily="50" charset="-128"/>
            </a:endParaRPr>
          </a:p>
          <a:p>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・孤立を解消する対処方法として飲酒</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smtClean="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お酒の力を借り威嚇（表現方法の一つ）</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・様々な方に不適切なＳＯＳを出す</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（頻回な電話、問題行動への発展</a:t>
            </a:r>
            <a:r>
              <a:rPr lang="ja-JP" altLang="en-US" sz="2400" dirty="0" smtClean="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5" name="下矢印 4"/>
          <p:cNvSpPr/>
          <p:nvPr/>
        </p:nvSpPr>
        <p:spPr>
          <a:xfrm>
            <a:off x="467544" y="3910720"/>
            <a:ext cx="648072" cy="6829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259632" y="3775136"/>
            <a:ext cx="7528023" cy="954107"/>
          </a:xfrm>
          <a:prstGeom prst="rect">
            <a:avLst/>
          </a:prstGeom>
          <a:noFill/>
        </p:spPr>
        <p:txBody>
          <a:bodyPr wrap="none" rtlCol="0">
            <a:spAutoFit/>
          </a:bodyPr>
          <a:lstStyle/>
          <a:p>
            <a:r>
              <a:rPr lang="ja-JP" altLang="en-US" sz="2800" b="1" dirty="0" smtClean="0">
                <a:solidFill>
                  <a:srgbClr val="FF0000"/>
                </a:solidFill>
              </a:rPr>
              <a:t>避難生活の長期化と急激なコミュニティーの変化</a:t>
            </a:r>
            <a:endParaRPr lang="en-US" altLang="ja-JP" sz="2800" b="1" dirty="0" smtClean="0">
              <a:solidFill>
                <a:srgbClr val="FF0000"/>
              </a:solidFill>
            </a:endParaRPr>
          </a:p>
          <a:p>
            <a:r>
              <a:rPr lang="ja-JP" altLang="en-US" sz="2800" b="1" dirty="0">
                <a:solidFill>
                  <a:srgbClr val="FF0000"/>
                </a:solidFill>
              </a:rPr>
              <a:t>による</a:t>
            </a:r>
            <a:r>
              <a:rPr lang="ja-JP" altLang="en-US" sz="2800" b="1" dirty="0" smtClean="0">
                <a:solidFill>
                  <a:srgbClr val="FF0000"/>
                </a:solidFill>
              </a:rPr>
              <a:t>ストレスの増加</a:t>
            </a:r>
            <a:endParaRPr kumimoji="1" lang="ja-JP" altLang="en-US" sz="2800" b="1" dirty="0">
              <a:solidFill>
                <a:srgbClr val="FF0000"/>
              </a:solidFill>
            </a:endParaRPr>
          </a:p>
        </p:txBody>
      </p:sp>
      <p:sp>
        <p:nvSpPr>
          <p:cNvPr id="7" name="スライド番号プレースホルダー 6"/>
          <p:cNvSpPr>
            <a:spLocks noGrp="1"/>
          </p:cNvSpPr>
          <p:nvPr>
            <p:ph type="sldNum" sz="quarter" idx="12"/>
          </p:nvPr>
        </p:nvSpPr>
        <p:spPr/>
        <p:txBody>
          <a:bodyPr/>
          <a:lstStyle/>
          <a:p>
            <a:fld id="{E5137D0E-4A4F-4307-8994-C1891D747D59}" type="slidenum">
              <a:rPr lang="en-US" altLang="ja-JP" smtClean="0"/>
              <a:pPr/>
              <a:t>13</a:t>
            </a:fld>
            <a:endParaRPr kumimoji="1" lang="ja-JP" altLang="en-US"/>
          </a:p>
        </p:txBody>
      </p:sp>
    </p:spTree>
    <p:extLst>
      <p:ext uri="{BB962C8B-B14F-4D97-AF65-F5344CB8AC3E}">
        <p14:creationId xmlns:p14="http://schemas.microsoft.com/office/powerpoint/2010/main" val="36998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Y4a_KiX2xrsvqynwdBSLMUfYrNhlqnsYEek6tytO5or-dQgg6SwBUZSWgH3U5RANOCotMHrnXGT-XVSKjQqdoKZ07Cy7z9J8aElEQ00MAYnN97d1iSt_KnhoDhCD0vUFU_pIiv-1F7j1Llgombf1-2cdyiFFC8pyTt20LB6GSDVOiwf-34j074JxuQs1aN9TcAvBnF2g1ZBlPHptefzNFcUhSxdN-ByzibE7JPmTTlxUut25r-t-YSOiIYK4F5c8tgA-ek28Yis9EoN8mU_smXqmgwoxUFveIaEkiYtIIPFYRsQqehcMAj3LVKwpYAuwQlMjetSZtlEsMas_KJKclkIi2MZdNqhYjr9HgM605nCK25oy23skNAldTPH8lOP3umC39NzVR4FCoBxxNrP5gon18w25iOK9m37qA-v6qKbcua-7J6Gd4hGdlFRgj3we38zL0HDOBhi8YtwSLitQrU56UFNCatW9bwDnrpOEgZ-pUhzWrMO26lg4R80vOPvHK8aHatGpzkfWLiEnDQCxjnks_WYS_l4UXVy_4c-Tk0edQTfqvMrvRRUx_lWqB5q_Rr5ql66WGceP9xO_IQkHu5TYxlautz0ozSxeRt7Mtd0wbGrPIevPDZcOA9CkNlyURMNGkOLKhlFUwjT6nP8p4XoKzj3XyQS_KZGXp3nxGbW6nmvsSznX09sWzI_PrItd2g0gj9GhWexFfJAoeA=w877-h658-no?authuser=0"/>
          <p:cNvPicPr>
            <a:picLocks noChangeAspect="1" noChangeArrowheads="1"/>
          </p:cNvPicPr>
          <p:nvPr/>
        </p:nvPicPr>
        <p:blipFill>
          <a:blip r:embed="rId2" cstate="email">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a:ext>
            </a:extLst>
          </a:blip>
          <a:srcRect/>
          <a:stretch>
            <a:fillRect/>
          </a:stretch>
        </p:blipFill>
        <p:spPr bwMode="auto">
          <a:xfrm>
            <a:off x="0" y="640449"/>
            <a:ext cx="9270632" cy="6237312"/>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p:cNvSpPr txBox="1">
            <a:spLocks/>
          </p:cNvSpPr>
          <p:nvPr/>
        </p:nvSpPr>
        <p:spPr>
          <a:xfrm>
            <a:off x="0" y="0"/>
            <a:ext cx="91440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smtClean="0"/>
              <a:t>関りのポイント</a:t>
            </a:r>
            <a:r>
              <a:rPr lang="en-US" altLang="ja-JP" dirty="0" smtClean="0"/>
              <a:t/>
            </a:r>
            <a:br>
              <a:rPr lang="en-US" altLang="ja-JP" dirty="0" smtClean="0"/>
            </a:br>
            <a:endParaRPr lang="ja-JP" altLang="en-US" b="1" dirty="0"/>
          </a:p>
        </p:txBody>
      </p:sp>
      <p:pic>
        <p:nvPicPr>
          <p:cNvPr id="5" name="Picture 2" descr="アルコール中毒のイラスト"/>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836712"/>
            <a:ext cx="2699792" cy="3022221"/>
          </a:xfrm>
          <a:prstGeom prst="rect">
            <a:avLst/>
          </a:prstGeom>
          <a:noFill/>
          <a:extLst>
            <a:ext uri="{909E8E84-426E-40DD-AFC4-6F175D3DCCD1}">
              <a14:hiddenFill xmlns:a14="http://schemas.microsoft.com/office/drawing/2010/main">
                <a:solidFill>
                  <a:srgbClr val="FFFFFF"/>
                </a:solidFill>
              </a14:hiddenFill>
            </a:ext>
          </a:extLst>
        </p:spPr>
      </p:pic>
      <p:sp>
        <p:nvSpPr>
          <p:cNvPr id="6" name="円形吹き出し 5"/>
          <p:cNvSpPr/>
          <p:nvPr/>
        </p:nvSpPr>
        <p:spPr>
          <a:xfrm>
            <a:off x="2873625" y="1064349"/>
            <a:ext cx="6270375" cy="2052464"/>
          </a:xfrm>
          <a:prstGeom prst="wedgeEllipseCallout">
            <a:avLst>
              <a:gd name="adj1" fmla="val -60923"/>
              <a:gd name="adj2" fmla="val -20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t>「寂しさは酒で紛らわす」</a:t>
            </a:r>
            <a:endParaRPr lang="en-US" altLang="ja-JP" sz="2000" b="1" dirty="0" smtClean="0"/>
          </a:p>
          <a:p>
            <a:pPr algn="ctr"/>
            <a:r>
              <a:rPr lang="ja-JP" altLang="en-US" sz="2000" b="1" dirty="0" smtClean="0"/>
              <a:t>「飲み過ぎていることは自覚している」</a:t>
            </a:r>
            <a:endParaRPr kumimoji="1" lang="en-US" altLang="ja-JP" sz="2000" b="1" dirty="0" smtClean="0"/>
          </a:p>
          <a:p>
            <a:pPr algn="ctr"/>
            <a:r>
              <a:rPr kumimoji="1" lang="ja-JP" altLang="en-US" sz="2000" b="1" dirty="0" smtClean="0"/>
              <a:t>「余計なお世話はいらない」</a:t>
            </a:r>
            <a:endParaRPr kumimoji="1" lang="en-US" altLang="ja-JP" sz="2000" b="1" dirty="0" smtClean="0"/>
          </a:p>
          <a:p>
            <a:pPr algn="ctr"/>
            <a:r>
              <a:rPr lang="ja-JP" altLang="en-US" sz="2000" b="1" dirty="0" smtClean="0"/>
              <a:t>「もう年なので仕事は見つからない」</a:t>
            </a:r>
            <a:endParaRPr kumimoji="1" lang="ja-JP" altLang="en-US" sz="2000" b="1" dirty="0"/>
          </a:p>
        </p:txBody>
      </p:sp>
      <p:sp>
        <p:nvSpPr>
          <p:cNvPr id="7" name="円形吹き出し 6"/>
          <p:cNvSpPr/>
          <p:nvPr/>
        </p:nvSpPr>
        <p:spPr>
          <a:xfrm>
            <a:off x="222888" y="4437112"/>
            <a:ext cx="7330498" cy="1728192"/>
          </a:xfrm>
          <a:prstGeom prst="wedgeEllipseCallout">
            <a:avLst>
              <a:gd name="adj1" fmla="val -22735"/>
              <a:gd name="adj2" fmla="val -786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p>
          <a:p>
            <a:pPr algn="ctr"/>
            <a:r>
              <a:rPr lang="ja-JP" altLang="en-US" sz="2000" b="1" dirty="0" smtClean="0"/>
              <a:t>「本当はお酒をやめて健康になって働きたい」</a:t>
            </a:r>
            <a:endParaRPr lang="en-US" altLang="ja-JP" sz="2000" b="1" dirty="0" smtClean="0"/>
          </a:p>
          <a:p>
            <a:pPr algn="ctr"/>
            <a:r>
              <a:rPr lang="ja-JP" altLang="en-US" sz="2000" b="1" dirty="0" smtClean="0"/>
              <a:t>「仕事に以外に夢中なれることが欲しい」</a:t>
            </a:r>
            <a:endParaRPr lang="en-US" altLang="ja-JP" sz="2000" b="1" dirty="0" smtClean="0"/>
          </a:p>
          <a:p>
            <a:pPr algn="ctr"/>
            <a:r>
              <a:rPr lang="ja-JP" altLang="en-US" sz="2000" b="1" dirty="0" smtClean="0"/>
              <a:t>「誰</a:t>
            </a:r>
            <a:r>
              <a:rPr lang="ja-JP" altLang="en-US" sz="2000" b="1" dirty="0"/>
              <a:t>か</a:t>
            </a:r>
            <a:r>
              <a:rPr lang="ja-JP" altLang="en-US" sz="2000" b="1" dirty="0" smtClean="0"/>
              <a:t>と他愛のない話がしたい」</a:t>
            </a:r>
            <a:endParaRPr lang="en-US" altLang="ja-JP" sz="2000" b="1" dirty="0" smtClean="0"/>
          </a:p>
          <a:p>
            <a:pPr algn="ctr"/>
            <a:endParaRPr kumimoji="1" lang="ja-JP" altLang="en-US" sz="2000" dirty="0"/>
          </a:p>
        </p:txBody>
      </p:sp>
      <p:sp>
        <p:nvSpPr>
          <p:cNvPr id="3" name="左右矢印 2"/>
          <p:cNvSpPr/>
          <p:nvPr/>
        </p:nvSpPr>
        <p:spPr>
          <a:xfrm rot="18054315">
            <a:off x="2484263" y="3140957"/>
            <a:ext cx="1042809" cy="522311"/>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8" name="テキスト ボックス 7"/>
          <p:cNvSpPr txBox="1"/>
          <p:nvPr/>
        </p:nvSpPr>
        <p:spPr>
          <a:xfrm>
            <a:off x="3419873" y="3282051"/>
            <a:ext cx="5563592" cy="954107"/>
          </a:xfrm>
          <a:prstGeom prst="rect">
            <a:avLst/>
          </a:prstGeom>
          <a:solidFill>
            <a:schemeClr val="bg1"/>
          </a:solidFill>
        </p:spPr>
        <p:txBody>
          <a:bodyPr wrap="square" rtlCol="0">
            <a:spAutoFit/>
          </a:bodyPr>
          <a:lstStyle/>
          <a:p>
            <a:r>
              <a:rPr lang="ja-JP" altLang="en-US" sz="2800" dirty="0" smtClean="0">
                <a:effectLst>
                  <a:outerShdw blurRad="38100" dist="38100" dir="2700000" algn="tl">
                    <a:srgbClr val="000000">
                      <a:alpha val="43137"/>
                    </a:srgbClr>
                  </a:outerShdw>
                </a:effectLst>
              </a:rPr>
              <a:t>両価性（相反する感情を）認め存在を認める声掛け</a:t>
            </a:r>
            <a:r>
              <a:rPr kumimoji="1" lang="ja-JP" altLang="en-US" sz="2800" dirty="0" smtClean="0">
                <a:effectLst>
                  <a:outerShdw blurRad="38100" dist="38100" dir="2700000" algn="tl">
                    <a:srgbClr val="000000">
                      <a:alpha val="43137"/>
                    </a:srgbClr>
                  </a:outerShdw>
                </a:effectLst>
              </a:rPr>
              <a:t>が必要</a:t>
            </a:r>
            <a:endParaRPr kumimoji="1" lang="ja-JP" altLang="en-US" sz="2800" dirty="0">
              <a:effectLst>
                <a:outerShdw blurRad="38100" dist="38100" dir="2700000" algn="tl">
                  <a:srgbClr val="000000">
                    <a:alpha val="43137"/>
                  </a:srgbClr>
                </a:outerShdw>
              </a:effectLst>
            </a:endParaRPr>
          </a:p>
        </p:txBody>
      </p:sp>
      <p:sp>
        <p:nvSpPr>
          <p:cNvPr id="10" name="テキスト ボックス 9"/>
          <p:cNvSpPr txBox="1"/>
          <p:nvPr/>
        </p:nvSpPr>
        <p:spPr>
          <a:xfrm>
            <a:off x="467544" y="6402989"/>
            <a:ext cx="8302605" cy="461665"/>
          </a:xfrm>
          <a:prstGeom prst="rect">
            <a:avLst/>
          </a:prstGeom>
          <a:solidFill>
            <a:schemeClr val="bg1"/>
          </a:solidFill>
        </p:spPr>
        <p:txBody>
          <a:bodyPr wrap="square" rtlCol="0">
            <a:spAutoFit/>
          </a:bodyPr>
          <a:lstStyle/>
          <a:p>
            <a:r>
              <a:rPr kumimoji="1" lang="en-US" altLang="ja-JP" sz="2400" dirty="0" smtClean="0">
                <a:effectLst>
                  <a:outerShdw blurRad="38100" dist="38100" dir="2700000" algn="tl">
                    <a:srgbClr val="000000">
                      <a:alpha val="43137"/>
                    </a:srgbClr>
                  </a:outerShdw>
                </a:effectLst>
              </a:rPr>
              <a:t>※</a:t>
            </a:r>
            <a:r>
              <a:rPr kumimoji="1" lang="ja-JP" altLang="en-US" sz="2400" dirty="0" smtClean="0">
                <a:effectLst>
                  <a:outerShdw blurRad="38100" dist="38100" dir="2700000" algn="tl">
                    <a:srgbClr val="000000">
                      <a:alpha val="43137"/>
                    </a:srgbClr>
                  </a:outerShdw>
                </a:effectLst>
              </a:rPr>
              <a:t>「お酒をやめるように」と声かけるのは逆効果のことが多い</a:t>
            </a:r>
            <a:endParaRPr kumimoji="1" lang="ja-JP" altLang="en-US" sz="2400" dirty="0">
              <a:effectLst>
                <a:outerShdw blurRad="38100" dist="38100" dir="2700000" algn="tl">
                  <a:srgbClr val="000000">
                    <a:alpha val="43137"/>
                  </a:srgbClr>
                </a:outerShdw>
              </a:effectLst>
            </a:endParaRPr>
          </a:p>
        </p:txBody>
      </p:sp>
      <p:sp>
        <p:nvSpPr>
          <p:cNvPr id="2" name="スライド番号プレースホルダー 1"/>
          <p:cNvSpPr>
            <a:spLocks noGrp="1"/>
          </p:cNvSpPr>
          <p:nvPr>
            <p:ph type="sldNum" sz="quarter" idx="12"/>
          </p:nvPr>
        </p:nvSpPr>
        <p:spPr/>
        <p:txBody>
          <a:bodyPr/>
          <a:lstStyle/>
          <a:p>
            <a:fld id="{E5137D0E-4A4F-4307-8994-C1891D747D59}" type="slidenum">
              <a:rPr lang="en-US" altLang="ja-JP" smtClean="0"/>
              <a:pPr/>
              <a:t>14</a:t>
            </a:fld>
            <a:endParaRPr kumimoji="1" lang="ja-JP" altLang="en-US"/>
          </a:p>
        </p:txBody>
      </p:sp>
    </p:spTree>
    <p:extLst>
      <p:ext uri="{BB962C8B-B14F-4D97-AF65-F5344CB8AC3E}">
        <p14:creationId xmlns:p14="http://schemas.microsoft.com/office/powerpoint/2010/main" val="170614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67958"/>
            <a:ext cx="9144000" cy="1143000"/>
          </a:xfrm>
        </p:spPr>
        <p:txBody>
          <a:bodyPr>
            <a:normAutofit fontScale="90000"/>
          </a:bodyPr>
          <a:lstStyle/>
          <a:p>
            <a:r>
              <a:rPr lang="ja-JP" altLang="en-US" sz="4000" dirty="0" smtClean="0"/>
              <a:t>アルコール依存症への関りのポイント</a:t>
            </a:r>
            <a:r>
              <a:rPr lang="en-US" altLang="ja-JP" dirty="0"/>
              <a:t/>
            </a:r>
            <a:br>
              <a:rPr lang="en-US" altLang="ja-JP" dirty="0"/>
            </a:br>
            <a:endParaRPr kumimoji="1" lang="ja-JP" altLang="en-US" b="1" dirty="0"/>
          </a:p>
        </p:txBody>
      </p:sp>
      <p:cxnSp>
        <p:nvCxnSpPr>
          <p:cNvPr id="5" name="直線コネクタ 4"/>
          <p:cNvCxnSpPr/>
          <p:nvPr/>
        </p:nvCxnSpPr>
        <p:spPr>
          <a:xfrm>
            <a:off x="124716" y="3429000"/>
            <a:ext cx="8655088"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166592" y="3093897"/>
            <a:ext cx="292498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smtClean="0"/>
              <a:t>自分の課題に気づけている</a:t>
            </a:r>
            <a:endParaRPr kumimoji="1" lang="en-US" altLang="ja-JP" dirty="0" smtClean="0"/>
          </a:p>
          <a:p>
            <a:r>
              <a:rPr lang="ja-JP" altLang="en-US" dirty="0"/>
              <a:t>（他人の力</a:t>
            </a:r>
            <a:r>
              <a:rPr lang="ja-JP" altLang="en-US" dirty="0" smtClean="0"/>
              <a:t>を借りながら）</a:t>
            </a:r>
            <a:endParaRPr lang="ja-JP" altLang="en-US" dirty="0"/>
          </a:p>
        </p:txBody>
      </p:sp>
      <p:sp>
        <p:nvSpPr>
          <p:cNvPr id="34" name="テキスト ボックス 33"/>
          <p:cNvSpPr txBox="1"/>
          <p:nvPr/>
        </p:nvSpPr>
        <p:spPr>
          <a:xfrm>
            <a:off x="3170499" y="765981"/>
            <a:ext cx="2563522"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dirty="0" smtClean="0"/>
              <a:t>対処行動がとれている</a:t>
            </a:r>
            <a:endParaRPr kumimoji="1" lang="en-US" altLang="ja-JP" dirty="0" smtClean="0"/>
          </a:p>
          <a:p>
            <a:r>
              <a:rPr kumimoji="1" lang="ja-JP" altLang="en-US" dirty="0" smtClean="0"/>
              <a:t>（他人の力を</a:t>
            </a:r>
            <a:r>
              <a:rPr lang="ja-JP" altLang="en-US" dirty="0"/>
              <a:t>借りながら</a:t>
            </a:r>
            <a:r>
              <a:rPr kumimoji="1" lang="ja-JP" altLang="en-US" dirty="0" smtClean="0"/>
              <a:t>）</a:t>
            </a:r>
            <a:endParaRPr kumimoji="1" lang="ja-JP" altLang="en-US" dirty="0"/>
          </a:p>
        </p:txBody>
      </p:sp>
      <p:cxnSp>
        <p:nvCxnSpPr>
          <p:cNvPr id="37" name="直線コネクタ 36"/>
          <p:cNvCxnSpPr/>
          <p:nvPr/>
        </p:nvCxnSpPr>
        <p:spPr>
          <a:xfrm flipV="1">
            <a:off x="4283968" y="1412312"/>
            <a:ext cx="0" cy="5041024"/>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111834" y="3140970"/>
            <a:ext cx="1707519"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dirty="0" smtClean="0"/>
              <a:t>自分の課題に</a:t>
            </a:r>
            <a:endParaRPr kumimoji="1" lang="en-US" altLang="ja-JP" dirty="0" smtClean="0"/>
          </a:p>
          <a:p>
            <a:r>
              <a:rPr kumimoji="1" lang="ja-JP" altLang="en-US" dirty="0" smtClean="0"/>
              <a:t>気づいていない</a:t>
            </a:r>
            <a:endParaRPr kumimoji="1" lang="ja-JP" altLang="en-US" dirty="0"/>
          </a:p>
        </p:txBody>
      </p:sp>
      <p:sp>
        <p:nvSpPr>
          <p:cNvPr id="44" name="テキスト ボックス 43"/>
          <p:cNvSpPr txBox="1"/>
          <p:nvPr/>
        </p:nvSpPr>
        <p:spPr>
          <a:xfrm>
            <a:off x="3135233" y="6453336"/>
            <a:ext cx="259878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dirty="0" smtClean="0"/>
              <a:t>対処行動がとれていない</a:t>
            </a:r>
            <a:endParaRPr kumimoji="1" lang="ja-JP" altLang="en-US" dirty="0"/>
          </a:p>
        </p:txBody>
      </p:sp>
      <p:sp>
        <p:nvSpPr>
          <p:cNvPr id="49" name="テキスト ボックス 48"/>
          <p:cNvSpPr txBox="1"/>
          <p:nvPr/>
        </p:nvSpPr>
        <p:spPr>
          <a:xfrm>
            <a:off x="7778163" y="784186"/>
            <a:ext cx="1296144" cy="1015663"/>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6000" dirty="0"/>
              <a:t>１</a:t>
            </a:r>
            <a:endParaRPr kumimoji="1" lang="ja-JP" altLang="en-US" sz="6000" dirty="0"/>
          </a:p>
        </p:txBody>
      </p:sp>
      <p:sp>
        <p:nvSpPr>
          <p:cNvPr id="50" name="テキスト ボックス 49"/>
          <p:cNvSpPr txBox="1"/>
          <p:nvPr/>
        </p:nvSpPr>
        <p:spPr>
          <a:xfrm>
            <a:off x="109975" y="791707"/>
            <a:ext cx="1296144"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6000" dirty="0" smtClean="0"/>
              <a:t>２</a:t>
            </a:r>
            <a:endParaRPr kumimoji="1" lang="ja-JP" altLang="en-US" sz="6000" dirty="0"/>
          </a:p>
        </p:txBody>
      </p:sp>
      <p:sp>
        <p:nvSpPr>
          <p:cNvPr id="51" name="テキスト ボックス 50"/>
          <p:cNvSpPr txBox="1"/>
          <p:nvPr/>
        </p:nvSpPr>
        <p:spPr>
          <a:xfrm>
            <a:off x="7791489" y="5789855"/>
            <a:ext cx="1296144"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6000" dirty="0"/>
              <a:t>３</a:t>
            </a:r>
            <a:endParaRPr kumimoji="1" lang="ja-JP" altLang="en-US" sz="6000" dirty="0"/>
          </a:p>
        </p:txBody>
      </p:sp>
      <p:sp>
        <p:nvSpPr>
          <p:cNvPr id="52" name="テキスト ボックス 51"/>
          <p:cNvSpPr txBox="1"/>
          <p:nvPr/>
        </p:nvSpPr>
        <p:spPr>
          <a:xfrm>
            <a:off x="111834" y="5789854"/>
            <a:ext cx="1296144"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6000" dirty="0" smtClean="0"/>
              <a:t>４</a:t>
            </a:r>
            <a:endParaRPr kumimoji="1" lang="ja-JP" altLang="en-US" sz="6000" dirty="0"/>
          </a:p>
        </p:txBody>
      </p:sp>
      <p:sp>
        <p:nvSpPr>
          <p:cNvPr id="4" name="正方形/長方形 3"/>
          <p:cNvSpPr/>
          <p:nvPr/>
        </p:nvSpPr>
        <p:spPr>
          <a:xfrm>
            <a:off x="4264546" y="5937137"/>
            <a:ext cx="3672800" cy="461665"/>
          </a:xfrm>
          <a:prstGeom prst="rect">
            <a:avLst/>
          </a:prstGeom>
        </p:spPr>
        <p:txBody>
          <a:bodyPr wrap="none">
            <a:spAutoFit/>
          </a:bodyPr>
          <a:lstStyle/>
          <a:p>
            <a:r>
              <a:rPr lang="ja-JP" altLang="en-US" sz="2400" dirty="0">
                <a:solidFill>
                  <a:srgbClr val="FF0000"/>
                </a:solidFill>
              </a:rPr>
              <a:t>　</a:t>
            </a:r>
            <a:r>
              <a:rPr lang="ja-JP" altLang="en-US" sz="2400" dirty="0" smtClean="0">
                <a:solidFill>
                  <a:srgbClr val="FF0000"/>
                </a:solidFill>
              </a:rPr>
              <a:t>孤独感や健康度の低下</a:t>
            </a:r>
            <a:r>
              <a:rPr lang="ja-JP" altLang="en-US" sz="2400" dirty="0">
                <a:solidFill>
                  <a:srgbClr val="FF0000"/>
                </a:solidFill>
              </a:rPr>
              <a:t>　</a:t>
            </a:r>
            <a:endParaRPr lang="ja-JP" altLang="en-US" sz="2400" dirty="0"/>
          </a:p>
        </p:txBody>
      </p:sp>
      <p:sp>
        <p:nvSpPr>
          <p:cNvPr id="15" name="テキスト ボックス 14"/>
          <p:cNvSpPr txBox="1"/>
          <p:nvPr/>
        </p:nvSpPr>
        <p:spPr>
          <a:xfrm>
            <a:off x="4340335" y="3822546"/>
            <a:ext cx="4803665" cy="147732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b="1" dirty="0" smtClean="0">
                <a:solidFill>
                  <a:srgbClr val="FF0000"/>
                </a:solidFill>
              </a:rPr>
              <a:t>　１</a:t>
            </a:r>
            <a:r>
              <a:rPr kumimoji="1" lang="en-US" altLang="ja-JP" b="1" dirty="0" smtClean="0">
                <a:solidFill>
                  <a:srgbClr val="FF0000"/>
                </a:solidFill>
              </a:rPr>
              <a:t>.</a:t>
            </a:r>
            <a:r>
              <a:rPr kumimoji="1" lang="ja-JP" altLang="en-US" b="1" dirty="0" smtClean="0">
                <a:solidFill>
                  <a:srgbClr val="FF0000"/>
                </a:solidFill>
              </a:rPr>
              <a:t>多くの支援者と関わる機会をつくる</a:t>
            </a:r>
            <a:endParaRPr kumimoji="1" lang="en-US" altLang="ja-JP" b="1" dirty="0" smtClean="0">
              <a:solidFill>
                <a:srgbClr val="FF0000"/>
              </a:solidFill>
            </a:endParaRPr>
          </a:p>
          <a:p>
            <a:r>
              <a:rPr lang="ja-JP" altLang="en-US" b="1" dirty="0" smtClean="0">
                <a:solidFill>
                  <a:srgbClr val="FF0000"/>
                </a:solidFill>
              </a:rPr>
              <a:t>　２</a:t>
            </a:r>
            <a:r>
              <a:rPr lang="en-US" altLang="ja-JP" b="1" dirty="0" smtClean="0">
                <a:solidFill>
                  <a:srgbClr val="FF0000"/>
                </a:solidFill>
              </a:rPr>
              <a:t>.</a:t>
            </a:r>
            <a:r>
              <a:rPr lang="ja-JP" altLang="en-US" b="1" dirty="0" smtClean="0">
                <a:solidFill>
                  <a:srgbClr val="FF0000"/>
                </a:solidFill>
              </a:rPr>
              <a:t>一緒に食事を食べる　低栄養状態を改善</a:t>
            </a:r>
            <a:endParaRPr kumimoji="1" lang="en-US" altLang="ja-JP" b="1" dirty="0" smtClean="0">
              <a:solidFill>
                <a:srgbClr val="FF0000"/>
              </a:solidFill>
            </a:endParaRPr>
          </a:p>
          <a:p>
            <a:r>
              <a:rPr lang="ja-JP" altLang="en-US" b="1" dirty="0">
                <a:solidFill>
                  <a:srgbClr val="FF0000"/>
                </a:solidFill>
              </a:rPr>
              <a:t>　</a:t>
            </a:r>
            <a:r>
              <a:rPr lang="ja-JP" altLang="en-US" b="1" dirty="0" smtClean="0">
                <a:solidFill>
                  <a:srgbClr val="FF0000"/>
                </a:solidFill>
              </a:rPr>
              <a:t>３</a:t>
            </a:r>
            <a:r>
              <a:rPr lang="en-US" altLang="ja-JP" b="1" dirty="0" smtClean="0">
                <a:solidFill>
                  <a:srgbClr val="FF0000"/>
                </a:solidFill>
              </a:rPr>
              <a:t>.</a:t>
            </a:r>
            <a:r>
              <a:rPr lang="ja-JP" altLang="en-US" b="1" dirty="0" smtClean="0">
                <a:solidFill>
                  <a:srgbClr val="FF0000"/>
                </a:solidFill>
              </a:rPr>
              <a:t>両価性を認める</a:t>
            </a:r>
            <a:r>
              <a:rPr lang="ja-JP" altLang="en-US" b="1" dirty="0">
                <a:solidFill>
                  <a:srgbClr val="FF0000"/>
                </a:solidFill>
              </a:rPr>
              <a:t>関り</a:t>
            </a:r>
            <a:r>
              <a:rPr lang="ja-JP" altLang="en-US" b="1" dirty="0" smtClean="0">
                <a:solidFill>
                  <a:srgbClr val="FF0000"/>
                </a:solidFill>
              </a:rPr>
              <a:t>をする　　</a:t>
            </a:r>
            <a:endParaRPr kumimoji="1" lang="en-US" altLang="ja-JP" b="1" dirty="0" smtClean="0">
              <a:solidFill>
                <a:srgbClr val="FF0000"/>
              </a:solidFill>
            </a:endParaRPr>
          </a:p>
          <a:p>
            <a:r>
              <a:rPr lang="ja-JP" altLang="en-US" b="1" dirty="0" smtClean="0">
                <a:solidFill>
                  <a:srgbClr val="FF0000"/>
                </a:solidFill>
              </a:rPr>
              <a:t>　４</a:t>
            </a:r>
            <a:r>
              <a:rPr lang="en-US" altLang="ja-JP" b="1" dirty="0" smtClean="0">
                <a:solidFill>
                  <a:srgbClr val="FF0000"/>
                </a:solidFill>
              </a:rPr>
              <a:t>.</a:t>
            </a:r>
            <a:r>
              <a:rPr lang="ja-JP" altLang="en-US" b="1" dirty="0" smtClean="0">
                <a:solidFill>
                  <a:srgbClr val="FF0000"/>
                </a:solidFill>
              </a:rPr>
              <a:t>生活全般</a:t>
            </a:r>
            <a:r>
              <a:rPr lang="ja-JP" altLang="en-US" b="1" dirty="0">
                <a:solidFill>
                  <a:srgbClr val="FF0000"/>
                </a:solidFill>
              </a:rPr>
              <a:t>の</a:t>
            </a:r>
            <a:r>
              <a:rPr lang="ja-JP" altLang="en-US" b="1" dirty="0" smtClean="0">
                <a:solidFill>
                  <a:srgbClr val="FF0000"/>
                </a:solidFill>
              </a:rPr>
              <a:t>支援（掃除、入浴、金銭など）</a:t>
            </a:r>
            <a:endParaRPr lang="en-US" altLang="ja-JP" b="1" dirty="0" smtClean="0">
              <a:solidFill>
                <a:srgbClr val="FF0000"/>
              </a:solidFill>
            </a:endParaRPr>
          </a:p>
          <a:p>
            <a:r>
              <a:rPr lang="ja-JP" altLang="en-US" b="1" dirty="0">
                <a:solidFill>
                  <a:srgbClr val="FF0000"/>
                </a:solidFill>
              </a:rPr>
              <a:t>　</a:t>
            </a:r>
            <a:r>
              <a:rPr lang="ja-JP" altLang="en-US" b="1" dirty="0" smtClean="0">
                <a:solidFill>
                  <a:srgbClr val="FF0000"/>
                </a:solidFill>
              </a:rPr>
              <a:t>５</a:t>
            </a:r>
            <a:r>
              <a:rPr lang="en-US" altLang="ja-JP" b="1" dirty="0" smtClean="0">
                <a:solidFill>
                  <a:srgbClr val="FF0000"/>
                </a:solidFill>
              </a:rPr>
              <a:t>.</a:t>
            </a:r>
            <a:r>
              <a:rPr lang="ja-JP" altLang="en-US" b="1" dirty="0" smtClean="0">
                <a:solidFill>
                  <a:srgbClr val="FF0000"/>
                </a:solidFill>
              </a:rPr>
              <a:t>身体症状に気を付け</a:t>
            </a:r>
            <a:r>
              <a:rPr lang="ja-JP" altLang="en-US" b="1" dirty="0">
                <a:solidFill>
                  <a:srgbClr val="FF0000"/>
                </a:solidFill>
              </a:rPr>
              <a:t>つつ</a:t>
            </a:r>
            <a:r>
              <a:rPr lang="ja-JP" altLang="en-US" b="1" dirty="0" smtClean="0">
                <a:solidFill>
                  <a:srgbClr val="FF0000"/>
                </a:solidFill>
              </a:rPr>
              <a:t>変わる機会を待つ</a:t>
            </a:r>
            <a:endParaRPr lang="en-US" altLang="ja-JP" b="1" dirty="0" smtClean="0">
              <a:solidFill>
                <a:srgbClr val="FF0000"/>
              </a:solidFill>
            </a:endParaRPr>
          </a:p>
        </p:txBody>
      </p:sp>
      <p:sp>
        <p:nvSpPr>
          <p:cNvPr id="16" name="上矢印 15"/>
          <p:cNvSpPr/>
          <p:nvPr/>
        </p:nvSpPr>
        <p:spPr>
          <a:xfrm>
            <a:off x="4860032" y="3129030"/>
            <a:ext cx="484632" cy="5760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上矢印 16"/>
          <p:cNvSpPr/>
          <p:nvPr/>
        </p:nvSpPr>
        <p:spPr>
          <a:xfrm>
            <a:off x="4885655" y="5373216"/>
            <a:ext cx="484632" cy="56392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264546" y="2097926"/>
            <a:ext cx="5048363" cy="830997"/>
          </a:xfrm>
          <a:prstGeom prst="rect">
            <a:avLst/>
          </a:prstGeom>
        </p:spPr>
        <p:txBody>
          <a:bodyPr wrap="square">
            <a:spAutoFit/>
          </a:bodyPr>
          <a:lstStyle/>
          <a:p>
            <a:r>
              <a:rPr lang="ja-JP" altLang="en-US" sz="2400" dirty="0" smtClean="0">
                <a:solidFill>
                  <a:srgbClr val="FF0000"/>
                </a:solidFill>
              </a:rPr>
              <a:t>サポート感が向上</a:t>
            </a:r>
            <a:r>
              <a:rPr lang="ja-JP" altLang="en-US" sz="2400" dirty="0">
                <a:solidFill>
                  <a:srgbClr val="FF0000"/>
                </a:solidFill>
              </a:rPr>
              <a:t>する→酒量の減少</a:t>
            </a:r>
            <a:endParaRPr lang="ja-JP" altLang="en-US" sz="2400" dirty="0"/>
          </a:p>
          <a:p>
            <a:r>
              <a:rPr lang="ja-JP" altLang="en-US" sz="2400" dirty="0" smtClean="0">
                <a:solidFill>
                  <a:srgbClr val="FF0000"/>
                </a:solidFill>
              </a:rPr>
              <a:t>（自己効力感）</a:t>
            </a:r>
            <a:endParaRPr lang="ja-JP" altLang="en-US" sz="2400" dirty="0"/>
          </a:p>
        </p:txBody>
      </p:sp>
      <p:pic>
        <p:nvPicPr>
          <p:cNvPr id="1026" name="Picture 2" descr="お酒を我慢する人のイラスト（男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353" y="3955339"/>
            <a:ext cx="2615274" cy="1812139"/>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E5137D0E-4A4F-4307-8994-C1891D747D59}" type="slidenum">
              <a:rPr lang="en-US" altLang="ja-JP" smtClean="0"/>
              <a:pPr/>
              <a:t>15</a:t>
            </a:fld>
            <a:endParaRPr kumimoji="1" lang="ja-JP" altLang="en-US"/>
          </a:p>
        </p:txBody>
      </p:sp>
    </p:spTree>
    <p:extLst>
      <p:ext uri="{BB962C8B-B14F-4D97-AF65-F5344CB8AC3E}">
        <p14:creationId xmlns:p14="http://schemas.microsoft.com/office/powerpoint/2010/main" val="49941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115617" y="980727"/>
            <a:ext cx="7880068" cy="1656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800" b="1" dirty="0" smtClean="0">
                <a:effectLst>
                  <a:outerShdw blurRad="38100" dist="38100" dir="2700000" algn="tl">
                    <a:srgbClr val="000000">
                      <a:alpha val="43137"/>
                    </a:srgbClr>
                  </a:outerShdw>
                </a:effectLst>
              </a:rPr>
              <a:t>●住民が心</a:t>
            </a:r>
            <a:r>
              <a:rPr lang="ja-JP" altLang="en-US" sz="2800" b="1" dirty="0">
                <a:effectLst>
                  <a:outerShdw blurRad="38100" dist="38100" dir="2700000" algn="tl">
                    <a:srgbClr val="000000">
                      <a:alpha val="43137"/>
                    </a:srgbClr>
                  </a:outerShdw>
                </a:effectLst>
              </a:rPr>
              <a:t>の問題の理解と</a:t>
            </a:r>
            <a:r>
              <a:rPr lang="ja-JP" altLang="en-US" sz="2800" b="1" dirty="0" smtClean="0">
                <a:effectLst>
                  <a:outerShdw blurRad="38100" dist="38100" dir="2700000" algn="tl">
                    <a:srgbClr val="000000">
                      <a:alpha val="43137"/>
                    </a:srgbClr>
                  </a:outerShdw>
                </a:effectLst>
              </a:rPr>
              <a:t>関わり方を向上できる</a:t>
            </a:r>
            <a:r>
              <a:rPr lang="ja-JP" altLang="en-US" sz="2800" dirty="0" smtClean="0">
                <a:effectLst>
                  <a:outerShdw blurRad="38100" dist="38100" dir="2700000" algn="tl">
                    <a:srgbClr val="000000">
                      <a:alpha val="43137"/>
                    </a:srgbClr>
                  </a:outerShdw>
                </a:effectLst>
              </a:rPr>
              <a:t>　</a:t>
            </a:r>
            <a:endParaRPr lang="en-US" altLang="ja-JP" sz="2800" dirty="0" smtClean="0">
              <a:effectLst>
                <a:outerShdw blurRad="38100" dist="38100" dir="2700000" algn="tl">
                  <a:srgbClr val="000000">
                    <a:alpha val="43137"/>
                  </a:srgbClr>
                </a:outerShdw>
              </a:effectLst>
            </a:endParaRPr>
          </a:p>
          <a:p>
            <a:r>
              <a:rPr lang="ja-JP" altLang="en-US" sz="2400" dirty="0" smtClean="0">
                <a:effectLst>
                  <a:outerShdw blurRad="38100" dist="38100" dir="2700000" algn="tl">
                    <a:srgbClr val="000000">
                      <a:alpha val="43137"/>
                    </a:srgbClr>
                  </a:outerShdw>
                </a:effectLst>
              </a:rPr>
              <a:t>幼少期から心の問題や対処方法を理解する機会（学校教育など）を得る</a:t>
            </a:r>
            <a:endParaRPr kumimoji="1" lang="ja-JP" altLang="en-US" sz="2400" b="1" dirty="0">
              <a:solidFill>
                <a:srgbClr val="FF0000"/>
              </a:solidFill>
              <a:effectLst>
                <a:outerShdw blurRad="38100" dist="38100" dir="2700000" algn="tl">
                  <a:srgbClr val="000000">
                    <a:alpha val="43137"/>
                  </a:srgbClr>
                </a:outerShdw>
              </a:effectLst>
            </a:endParaRPr>
          </a:p>
        </p:txBody>
      </p:sp>
      <p:sp>
        <p:nvSpPr>
          <p:cNvPr id="9" name="角丸四角形 8"/>
          <p:cNvSpPr/>
          <p:nvPr/>
        </p:nvSpPr>
        <p:spPr>
          <a:xfrm>
            <a:off x="93036" y="2959030"/>
            <a:ext cx="8044597" cy="154087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800" b="1" dirty="0" smtClean="0">
                <a:effectLst>
                  <a:outerShdw blurRad="38100" dist="38100" dir="2700000" algn="tl">
                    <a:srgbClr val="000000">
                      <a:alpha val="43137"/>
                    </a:srgbClr>
                  </a:outerShdw>
                </a:effectLst>
              </a:rPr>
              <a:t>●心の問題をマネージメントできる支援者を増やす</a:t>
            </a:r>
            <a:endParaRPr lang="en-US" altLang="ja-JP" sz="2800" b="1" dirty="0" smtClean="0">
              <a:effectLst>
                <a:outerShdw blurRad="38100" dist="38100" dir="2700000" algn="tl">
                  <a:srgbClr val="000000">
                    <a:alpha val="43137"/>
                  </a:srgbClr>
                </a:outerShdw>
              </a:effectLst>
            </a:endParaRPr>
          </a:p>
          <a:p>
            <a:r>
              <a:rPr lang="ja-JP" altLang="en-US" sz="2400" dirty="0" smtClean="0"/>
              <a:t>あらゆる支援者が、心の健康について正しく理解しできる研修会や事例検討などで学ぶ</a:t>
            </a:r>
            <a:endParaRPr lang="en-US" altLang="ja-JP" sz="2400" b="1" dirty="0"/>
          </a:p>
        </p:txBody>
      </p:sp>
      <p:sp>
        <p:nvSpPr>
          <p:cNvPr id="10" name="角丸四角形 9"/>
          <p:cNvSpPr/>
          <p:nvPr/>
        </p:nvSpPr>
        <p:spPr>
          <a:xfrm>
            <a:off x="1528100" y="4869160"/>
            <a:ext cx="7513400" cy="17145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2800" b="1" dirty="0" smtClean="0"/>
              <a:t>●</a:t>
            </a:r>
            <a:r>
              <a:rPr lang="ja-JP" altLang="en-US" sz="2800" b="1" dirty="0" smtClean="0">
                <a:effectLst>
                  <a:outerShdw blurRad="38100" dist="38100" dir="2700000" algn="tl">
                    <a:srgbClr val="000000">
                      <a:alpha val="43137"/>
                    </a:srgbClr>
                  </a:outerShdw>
                </a:effectLst>
              </a:rPr>
              <a:t>機動性の高い早期</a:t>
            </a:r>
            <a:r>
              <a:rPr lang="ja-JP" altLang="en-US" sz="2800" b="1" dirty="0">
                <a:effectLst>
                  <a:outerShdw blurRad="38100" dist="38100" dir="2700000" algn="tl">
                    <a:srgbClr val="000000">
                      <a:alpha val="43137"/>
                    </a:srgbClr>
                  </a:outerShdw>
                </a:effectLst>
              </a:rPr>
              <a:t>介入</a:t>
            </a:r>
            <a:r>
              <a:rPr lang="ja-JP" altLang="en-US" sz="2800" b="1" dirty="0" smtClean="0">
                <a:effectLst>
                  <a:outerShdw blurRad="38100" dist="38100" dir="2700000" algn="tl">
                    <a:srgbClr val="000000">
                      <a:alpha val="43137"/>
                    </a:srgbClr>
                  </a:outerShdw>
                </a:effectLst>
              </a:rPr>
              <a:t>チームの設置</a:t>
            </a:r>
            <a:endParaRPr lang="en-US" altLang="ja-JP" sz="2800" b="1" dirty="0" smtClean="0">
              <a:effectLst>
                <a:outerShdw blurRad="38100" dist="38100" dir="2700000" algn="tl">
                  <a:srgbClr val="000000">
                    <a:alpha val="43137"/>
                  </a:srgbClr>
                </a:outerShdw>
              </a:effectLst>
            </a:endParaRPr>
          </a:p>
          <a:p>
            <a:r>
              <a:rPr lang="ja-JP" altLang="en-US" sz="2400" dirty="0" smtClean="0">
                <a:effectLst>
                  <a:outerShdw blurRad="38100" dist="38100" dir="2700000" algn="tl">
                    <a:srgbClr val="000000">
                      <a:alpha val="43137"/>
                    </a:srgbClr>
                  </a:outerShdw>
                </a:effectLst>
              </a:rPr>
              <a:t>制度を超えて心</a:t>
            </a:r>
            <a:r>
              <a:rPr lang="ja-JP" altLang="en-US" sz="2400" dirty="0">
                <a:effectLst>
                  <a:outerShdw blurRad="38100" dist="38100" dir="2700000" algn="tl">
                    <a:srgbClr val="000000">
                      <a:alpha val="43137"/>
                    </a:srgbClr>
                  </a:outerShdw>
                </a:effectLst>
              </a:rPr>
              <a:t>と体の健康</a:t>
            </a:r>
            <a:r>
              <a:rPr lang="ja-JP" altLang="en-US" sz="2400" dirty="0" smtClean="0">
                <a:effectLst>
                  <a:outerShdw blurRad="38100" dist="38100" dir="2700000" algn="tl">
                    <a:srgbClr val="000000">
                      <a:alpha val="43137"/>
                    </a:srgbClr>
                  </a:outerShdw>
                </a:effectLst>
              </a:rPr>
              <a:t>問題に介入できる専門家の育成と制度化</a:t>
            </a:r>
            <a:endParaRPr lang="en-US" altLang="ja-JP" sz="2400" dirty="0">
              <a:effectLst>
                <a:outerShdw blurRad="38100" dist="38100" dir="2700000" algn="tl">
                  <a:srgbClr val="000000">
                    <a:alpha val="43137"/>
                  </a:srgbClr>
                </a:outerShdw>
              </a:effectLst>
            </a:endParaRPr>
          </a:p>
        </p:txBody>
      </p:sp>
      <p:sp>
        <p:nvSpPr>
          <p:cNvPr id="12" name="タイトル 1"/>
          <p:cNvSpPr txBox="1">
            <a:spLocks/>
          </p:cNvSpPr>
          <p:nvPr/>
        </p:nvSpPr>
        <p:spPr>
          <a:xfrm>
            <a:off x="-44545" y="19175"/>
            <a:ext cx="9348951" cy="1143000"/>
          </a:xfrm>
          <a:prstGeom prst="rect">
            <a:avLst/>
          </a:prstGeom>
        </p:spPr>
        <p:txBody>
          <a:bodyPr>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ja-JP" altLang="en-US" sz="3200" b="0" dirty="0" smtClean="0">
                <a:solidFill>
                  <a:schemeClr val="tx1"/>
                </a:solidFill>
                <a:effectLst/>
                <a:latin typeface="HGP創英角ﾎﾟｯﾌﾟ体" panose="040B0A00000000000000" pitchFamily="50" charset="-128"/>
                <a:ea typeface="HGP創英角ﾎﾟｯﾌﾟ体" panose="040B0A00000000000000" pitchFamily="50" charset="-128"/>
              </a:rPr>
              <a:t>他人に関心を持ち自分の課題にも気づける世の中へ</a:t>
            </a:r>
            <a:endParaRPr lang="ja-JP" altLang="en-US" sz="3200" b="0" dirty="0">
              <a:solidFill>
                <a:schemeClr val="tx1"/>
              </a:solidFill>
              <a:effectLst/>
              <a:latin typeface="HGP創英角ﾎﾟｯﾌﾟ体" panose="040B0A00000000000000" pitchFamily="50" charset="-128"/>
              <a:ea typeface="HGP創英角ﾎﾟｯﾌﾟ体" panose="040B0A00000000000000" pitchFamily="50" charset="-128"/>
            </a:endParaRPr>
          </a:p>
        </p:txBody>
      </p:sp>
      <p:pic>
        <p:nvPicPr>
          <p:cNvPr id="13" name="Picture 8" descr="パシュートのイラスト（スピードスケート）"/>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581128"/>
            <a:ext cx="1714500" cy="22768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探偵のイラスト（男の子）"/>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7247" y="980727"/>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特殊部隊のイラスト"/>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18648" y="2695226"/>
            <a:ext cx="1619672" cy="2029917"/>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E5137D0E-4A4F-4307-8994-C1891D747D59}" type="slidenum">
              <a:rPr lang="en-US" altLang="ja-JP" smtClean="0"/>
              <a:pPr/>
              <a:t>16</a:t>
            </a:fld>
            <a:endParaRPr kumimoji="1" lang="ja-JP" altLang="en-US"/>
          </a:p>
        </p:txBody>
      </p:sp>
    </p:spTree>
    <p:extLst>
      <p:ext uri="{BB962C8B-B14F-4D97-AF65-F5344CB8AC3E}">
        <p14:creationId xmlns:p14="http://schemas.microsoft.com/office/powerpoint/2010/main" val="216026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02315"/>
            <a:ext cx="8892480" cy="2788278"/>
          </a:xfrm>
        </p:spPr>
        <p:txBody>
          <a:bodyPr>
            <a:normAutofit/>
          </a:bodyPr>
          <a:lstStyle/>
          <a:p>
            <a:pPr algn="l"/>
            <a:r>
              <a:rPr lang="en-US" altLang="ja-JP" sz="2400" b="1" dirty="0">
                <a:latin typeface="HG丸ｺﾞｼｯｸM-PRO" pitchFamily="50" charset="-128"/>
                <a:ea typeface="HG丸ｺﾞｼｯｸM-PRO" pitchFamily="50" charset="-128"/>
              </a:rPr>
              <a:t/>
            </a:r>
            <a:br>
              <a:rPr lang="en-US" altLang="ja-JP" sz="2400" b="1" dirty="0">
                <a:latin typeface="HG丸ｺﾞｼｯｸM-PRO" pitchFamily="50" charset="-128"/>
                <a:ea typeface="HG丸ｺﾞｼｯｸM-PRO" pitchFamily="50" charset="-128"/>
              </a:rPr>
            </a:br>
            <a:endParaRPr kumimoji="1" lang="ja-JP" altLang="en-US" sz="2400" b="1"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60327" y="2125489"/>
            <a:ext cx="8989701" cy="5157192"/>
          </a:xfrm>
          <a:prstGeom prst="rect">
            <a:avLst/>
          </a:prstGeom>
        </p:spPr>
        <p:txBody>
          <a:bodyPr>
            <a:noAutofit/>
          </a:bodyPr>
          <a:lstStyle/>
          <a:p>
            <a:pPr marL="0" indent="0">
              <a:buNone/>
            </a:pPr>
            <a:r>
              <a:rPr lang="en-US" altLang="ja-JP" sz="2400" b="1" dirty="0">
                <a:latin typeface="HG丸ｺﾞｼｯｸM-PRO" pitchFamily="50" charset="-128"/>
                <a:ea typeface="HG丸ｺﾞｼｯｸM-PRO" pitchFamily="50" charset="-128"/>
              </a:rPr>
              <a:t>NPO</a:t>
            </a:r>
            <a:r>
              <a:rPr lang="ja-JP" altLang="en-US" sz="2400" b="1" dirty="0">
                <a:latin typeface="HG丸ｺﾞｼｯｸM-PRO" pitchFamily="50" charset="-128"/>
                <a:ea typeface="HG丸ｺﾞｼｯｸM-PRO" pitchFamily="50" charset="-128"/>
              </a:rPr>
              <a:t>法人相双に新しい精神科医療保健福祉システムをつくる会</a:t>
            </a:r>
            <a:r>
              <a:rPr lang="en-US" altLang="ja-JP" sz="2400" b="1" dirty="0">
                <a:latin typeface="HG丸ｺﾞｼｯｸM-PRO" pitchFamily="50" charset="-128"/>
                <a:ea typeface="HG丸ｺﾞｼｯｸM-PRO" pitchFamily="50" charset="-128"/>
              </a:rPr>
              <a:t/>
            </a:r>
            <a:br>
              <a:rPr lang="en-US" altLang="ja-JP" sz="2400" b="1" dirty="0">
                <a:latin typeface="HG丸ｺﾞｼｯｸM-PRO" pitchFamily="50" charset="-128"/>
                <a:ea typeface="HG丸ｺﾞｼｯｸM-PRO" pitchFamily="50" charset="-128"/>
              </a:rPr>
            </a:br>
            <a:r>
              <a:rPr lang="ja-JP" altLang="en-US" sz="2400" b="1" dirty="0">
                <a:latin typeface="HG丸ｺﾞｼｯｸM-PRO" pitchFamily="50" charset="-128"/>
                <a:ea typeface="HG丸ｺﾞｼｯｸM-PRO" pitchFamily="50" charset="-128"/>
              </a:rPr>
              <a:t>相馬広域こころのケアセンター</a:t>
            </a:r>
            <a:r>
              <a:rPr lang="ja-JP" altLang="en-US" sz="2400" b="1" dirty="0" smtClean="0">
                <a:latin typeface="HG丸ｺﾞｼｯｸM-PRO" pitchFamily="50" charset="-128"/>
                <a:ea typeface="HG丸ｺﾞｼｯｸM-PRO" pitchFamily="50" charset="-128"/>
              </a:rPr>
              <a:t>なごみ</a:t>
            </a:r>
            <a:endParaRPr lang="en-US" altLang="ja-JP" sz="2400" b="1" dirty="0" smtClean="0">
              <a:latin typeface="HG丸ｺﾞｼｯｸM-PRO" pitchFamily="50" charset="-128"/>
              <a:ea typeface="HG丸ｺﾞｼｯｸM-PRO" pitchFamily="50" charset="-128"/>
            </a:endParaRPr>
          </a:p>
          <a:p>
            <a:pPr marL="0" indent="0">
              <a:buNone/>
            </a:pPr>
            <a:r>
              <a:rPr lang="ja-JP" altLang="en-US" sz="2400" dirty="0" smtClean="0"/>
              <a:t>相馬</a:t>
            </a:r>
            <a:r>
              <a:rPr lang="ja-JP" altLang="en-US" sz="2400" dirty="0"/>
              <a:t>事務所</a:t>
            </a:r>
            <a:br>
              <a:rPr lang="ja-JP" altLang="en-US" sz="2400" dirty="0"/>
            </a:br>
            <a:r>
              <a:rPr lang="ja-JP" altLang="en-US" sz="2400" dirty="0"/>
              <a:t>相馬市沖ノ内</a:t>
            </a:r>
            <a:r>
              <a:rPr lang="en-US" altLang="ja-JP" sz="2400" dirty="0"/>
              <a:t>1</a:t>
            </a:r>
            <a:r>
              <a:rPr lang="ja-JP" altLang="en-US" sz="2400" dirty="0"/>
              <a:t>丁目</a:t>
            </a:r>
            <a:r>
              <a:rPr lang="en-US" altLang="ja-JP" sz="2400" dirty="0"/>
              <a:t>2</a:t>
            </a:r>
            <a:r>
              <a:rPr lang="ja-JP" altLang="en-US" sz="2400" dirty="0"/>
              <a:t>－</a:t>
            </a:r>
            <a:r>
              <a:rPr lang="en-US" altLang="ja-JP" sz="2400" dirty="0"/>
              <a:t>8</a:t>
            </a:r>
            <a:br>
              <a:rPr lang="en-US" altLang="ja-JP" sz="2400" dirty="0"/>
            </a:br>
            <a:r>
              <a:rPr lang="ja-JP" altLang="en-US" sz="2400" dirty="0"/>
              <a:t>電話 </a:t>
            </a:r>
            <a:r>
              <a:rPr lang="en-US" altLang="ja-JP" sz="2400" dirty="0"/>
              <a:t>0244</a:t>
            </a:r>
            <a:r>
              <a:rPr lang="ja-JP" altLang="en-US" sz="2400" dirty="0"/>
              <a:t>－</a:t>
            </a:r>
            <a:r>
              <a:rPr lang="en-US" altLang="ja-JP" sz="2400" dirty="0"/>
              <a:t>26</a:t>
            </a:r>
            <a:r>
              <a:rPr lang="ja-JP" altLang="en-US" sz="2400" dirty="0"/>
              <a:t>－</a:t>
            </a:r>
            <a:r>
              <a:rPr lang="en-US" altLang="ja-JP" sz="2400" dirty="0" smtClean="0"/>
              <a:t>9753</a:t>
            </a:r>
            <a:r>
              <a:rPr lang="ja-JP" altLang="en-US" sz="2400" dirty="0" smtClean="0"/>
              <a:t>　</a:t>
            </a:r>
            <a:r>
              <a:rPr lang="en-US" altLang="ja-JP" sz="2400" dirty="0" smtClean="0"/>
              <a:t>FAX</a:t>
            </a:r>
            <a:r>
              <a:rPr lang="ja-JP" altLang="en-US" sz="2400" dirty="0"/>
              <a:t>　</a:t>
            </a:r>
            <a:r>
              <a:rPr lang="en-US" altLang="ja-JP" sz="2400" dirty="0"/>
              <a:t>0244</a:t>
            </a:r>
            <a:r>
              <a:rPr lang="ja-JP" altLang="en-US" sz="2400" dirty="0"/>
              <a:t>－</a:t>
            </a:r>
            <a:r>
              <a:rPr lang="en-US" altLang="ja-JP" sz="2400" dirty="0"/>
              <a:t>26</a:t>
            </a:r>
            <a:r>
              <a:rPr lang="ja-JP" altLang="en-US" sz="2400" dirty="0"/>
              <a:t>－</a:t>
            </a:r>
            <a:r>
              <a:rPr lang="en-US" altLang="ja-JP" sz="2400" dirty="0" smtClean="0"/>
              <a:t>9739</a:t>
            </a:r>
          </a:p>
          <a:p>
            <a:pPr marL="0" indent="0">
              <a:buNone/>
            </a:pPr>
            <a:r>
              <a:rPr lang="en-US" altLang="ja-JP" sz="2400" dirty="0"/>
              <a:t/>
            </a:r>
            <a:br>
              <a:rPr lang="en-US" altLang="ja-JP" sz="2400" dirty="0"/>
            </a:br>
            <a:r>
              <a:rPr lang="ja-JP" altLang="en-US" sz="2400" dirty="0"/>
              <a:t>南相馬事務所</a:t>
            </a:r>
            <a:br>
              <a:rPr lang="ja-JP" altLang="en-US" sz="2400" dirty="0"/>
            </a:br>
            <a:r>
              <a:rPr lang="ja-JP" altLang="en-US" sz="2400" dirty="0"/>
              <a:t>南相馬市原町区南町</a:t>
            </a:r>
            <a:r>
              <a:rPr lang="en-US" altLang="ja-JP" sz="2400" dirty="0"/>
              <a:t>3</a:t>
            </a:r>
            <a:r>
              <a:rPr lang="ja-JP" altLang="en-US" sz="2400" dirty="0"/>
              <a:t>丁目</a:t>
            </a:r>
            <a:r>
              <a:rPr lang="en-US" altLang="ja-JP" sz="2400" dirty="0"/>
              <a:t>2-7</a:t>
            </a:r>
            <a:br>
              <a:rPr lang="en-US" altLang="ja-JP" sz="2400" dirty="0"/>
            </a:br>
            <a:r>
              <a:rPr lang="ja-JP" altLang="en-US" sz="2400" dirty="0"/>
              <a:t>電話  </a:t>
            </a:r>
            <a:r>
              <a:rPr lang="en-US" altLang="ja-JP" sz="2400" dirty="0"/>
              <a:t>0244</a:t>
            </a:r>
            <a:r>
              <a:rPr lang="ja-JP" altLang="en-US" sz="2400" dirty="0"/>
              <a:t>－</a:t>
            </a:r>
            <a:r>
              <a:rPr lang="en-US" altLang="ja-JP" sz="2400" dirty="0" smtClean="0"/>
              <a:t>26‐9353</a:t>
            </a:r>
            <a:r>
              <a:rPr lang="ja-JP" altLang="en-US" sz="2400" dirty="0" smtClean="0"/>
              <a:t>　</a:t>
            </a:r>
            <a:r>
              <a:rPr lang="en-US" altLang="ja-JP" sz="2400" dirty="0" smtClean="0"/>
              <a:t>FAX</a:t>
            </a:r>
            <a:r>
              <a:rPr lang="ja-JP" altLang="en-US" sz="2400" dirty="0"/>
              <a:t>　 </a:t>
            </a:r>
            <a:r>
              <a:rPr lang="en-US" altLang="ja-JP" sz="2400" dirty="0"/>
              <a:t>0244</a:t>
            </a:r>
            <a:r>
              <a:rPr lang="ja-JP" altLang="en-US" sz="2400" dirty="0"/>
              <a:t>－</a:t>
            </a:r>
            <a:r>
              <a:rPr lang="en-US" altLang="ja-JP" sz="2400" dirty="0"/>
              <a:t>26</a:t>
            </a:r>
            <a:r>
              <a:rPr lang="ja-JP" altLang="en-US" sz="2400" dirty="0"/>
              <a:t>－</a:t>
            </a:r>
            <a:r>
              <a:rPr lang="en-US" altLang="ja-JP" sz="2400" dirty="0"/>
              <a:t>9367</a:t>
            </a:r>
            <a:br>
              <a:rPr lang="en-US" altLang="ja-JP" sz="2400" dirty="0"/>
            </a:br>
            <a:r>
              <a:rPr lang="en-US" altLang="ja-JP" sz="2400" dirty="0"/>
              <a:t>HP</a:t>
            </a:r>
            <a:r>
              <a:rPr lang="ja-JP" altLang="en-US" sz="2400" dirty="0"/>
              <a:t>と</a:t>
            </a:r>
            <a:r>
              <a:rPr lang="en-US" altLang="ja-JP" sz="2400" dirty="0"/>
              <a:t>Facebook</a:t>
            </a:r>
            <a:r>
              <a:rPr lang="ja-JP" altLang="en-US" sz="2400" dirty="0"/>
              <a:t>でなごみの活動報告を更新中です！</a:t>
            </a:r>
            <a:endParaRPr lang="en-US" altLang="ja-JP" sz="2400" dirty="0"/>
          </a:p>
          <a:p>
            <a:pPr marL="0" indent="0">
              <a:buNone/>
            </a:pPr>
            <a:r>
              <a:rPr lang="ja-JP" altLang="en-US" sz="2400" dirty="0"/>
              <a:t>　　　■ </a:t>
            </a:r>
            <a:r>
              <a:rPr lang="en-US" altLang="ja-JP" sz="2400" dirty="0"/>
              <a:t>HP : http://soso-cocoro.jp/</a:t>
            </a:r>
            <a:r>
              <a:rPr lang="ja-JP" altLang="en-US" sz="2400" dirty="0"/>
              <a:t>　　　　</a:t>
            </a:r>
            <a:br>
              <a:rPr lang="ja-JP" altLang="en-US" sz="2400" dirty="0"/>
            </a:br>
            <a:r>
              <a:rPr lang="ja-JP" altLang="en-US" sz="2400" dirty="0"/>
              <a:t>　　　■ </a:t>
            </a:r>
            <a:r>
              <a:rPr lang="en-US" altLang="ja-JP" sz="2400" dirty="0"/>
              <a:t>Facebook : https://www.fb.me/cocoro.nagomi</a:t>
            </a:r>
            <a:br>
              <a:rPr lang="en-US" altLang="ja-JP" sz="2400" dirty="0"/>
            </a:br>
            <a:endParaRPr kumimoji="1" lang="ja-JP" altLang="en-US" sz="2400" dirty="0"/>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57992" y="2564904"/>
            <a:ext cx="2039598" cy="1851149"/>
          </a:xfrm>
          <a:prstGeom prst="rect">
            <a:avLst/>
          </a:prstGeom>
        </p:spPr>
      </p:pic>
      <p:sp>
        <p:nvSpPr>
          <p:cNvPr id="6" name="タイトル 1"/>
          <p:cNvSpPr txBox="1">
            <a:spLocks/>
          </p:cNvSpPr>
          <p:nvPr/>
        </p:nvSpPr>
        <p:spPr>
          <a:xfrm>
            <a:off x="33156" y="0"/>
            <a:ext cx="9361040" cy="3600400"/>
          </a:xfrm>
          <a:prstGeom prst="rect">
            <a:avLst/>
          </a:prstGeom>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t>　　</a:t>
            </a:r>
            <a:r>
              <a:rPr lang="ja-JP" altLang="en-US" sz="3300" b="1" dirty="0" smtClean="0"/>
              <a:t>ご清聴ありがとうございました</a:t>
            </a:r>
            <a:r>
              <a:rPr lang="en-US" altLang="ja-JP" sz="3300" b="1" dirty="0" smtClean="0"/>
              <a:t/>
            </a:r>
            <a:br>
              <a:rPr lang="en-US" altLang="ja-JP" sz="3300" b="1" dirty="0" smtClean="0"/>
            </a:br>
            <a:r>
              <a:rPr lang="ja-JP" altLang="en-US" sz="2900" b="1" dirty="0" smtClean="0"/>
              <a:t>今までご支援いただきました皆様に感謝申しあげます。</a:t>
            </a:r>
            <a:r>
              <a:rPr lang="en-US" altLang="ja-JP" sz="2900" dirty="0" smtClean="0"/>
              <a:t/>
            </a:r>
            <a:br>
              <a:rPr lang="en-US" altLang="ja-JP" sz="2900" dirty="0" smtClean="0"/>
            </a:br>
            <a:r>
              <a:rPr lang="ja-JP" altLang="en-US" sz="2900" b="1" dirty="0" smtClean="0"/>
              <a:t>私たちは、相双地区に</a:t>
            </a:r>
            <a:r>
              <a:rPr lang="ja-JP" altLang="en-US" sz="2900" b="1" dirty="0" smtClean="0">
                <a:solidFill>
                  <a:srgbClr val="FF0000"/>
                </a:solidFill>
              </a:rPr>
              <a:t>「なくてはならない」</a:t>
            </a:r>
            <a:r>
              <a:rPr lang="en-US" altLang="ja-JP" sz="2900" b="1" dirty="0" smtClean="0">
                <a:solidFill>
                  <a:srgbClr val="FF0000"/>
                </a:solidFill>
              </a:rPr>
              <a:t/>
            </a:r>
            <a:br>
              <a:rPr lang="en-US" altLang="ja-JP" sz="2900" b="1" dirty="0" smtClean="0">
                <a:solidFill>
                  <a:srgbClr val="FF0000"/>
                </a:solidFill>
              </a:rPr>
            </a:br>
            <a:r>
              <a:rPr lang="ja-JP" altLang="en-US" sz="2900" b="1" dirty="0" smtClean="0"/>
              <a:t>をめざします。</a:t>
            </a:r>
            <a:endParaRPr lang="ja-JP" altLang="en-US" sz="2900" b="1" dirty="0"/>
          </a:p>
        </p:txBody>
      </p:sp>
      <p:sp>
        <p:nvSpPr>
          <p:cNvPr id="4" name="スライド番号プレースホルダー 3"/>
          <p:cNvSpPr>
            <a:spLocks noGrp="1"/>
          </p:cNvSpPr>
          <p:nvPr>
            <p:ph type="sldNum" sz="quarter" idx="12"/>
          </p:nvPr>
        </p:nvSpPr>
        <p:spPr/>
        <p:txBody>
          <a:bodyPr/>
          <a:lstStyle/>
          <a:p>
            <a:fld id="{E5137D0E-4A4F-4307-8994-C1891D747D59}" type="slidenum">
              <a:rPr lang="en-US" altLang="ja-JP" smtClean="0"/>
              <a:pPr/>
              <a:t>17</a:t>
            </a:fld>
            <a:endParaRPr kumimoji="1" lang="ja-JP" altLang="en-US"/>
          </a:p>
        </p:txBody>
      </p:sp>
    </p:spTree>
    <p:extLst>
      <p:ext uri="{BB962C8B-B14F-4D97-AF65-F5344CB8AC3E}">
        <p14:creationId xmlns:p14="http://schemas.microsoft.com/office/powerpoint/2010/main" val="2448225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03648" y="3068960"/>
            <a:ext cx="5654112" cy="584775"/>
          </a:xfrm>
          <a:prstGeom prst="rect">
            <a:avLst/>
          </a:prstGeom>
        </p:spPr>
        <p:txBody>
          <a:bodyPr wrap="none">
            <a:spAutoFit/>
          </a:bodyPr>
          <a:lstStyle/>
          <a:p>
            <a:r>
              <a:rPr lang="ja-JP" altLang="en-US" sz="3200" b="1" dirty="0" smtClean="0">
                <a:latin typeface="HGP創英角ﾎﾟｯﾌﾟ体" panose="040B0A00000000000000" pitchFamily="50" charset="-128"/>
                <a:ea typeface="HGP創英角ﾎﾟｯﾌﾟ体" panose="040B0A00000000000000" pitchFamily="50" charset="-128"/>
              </a:rPr>
              <a:t>東日本</a:t>
            </a:r>
            <a:r>
              <a:rPr lang="ja-JP" altLang="en-US" sz="3200" b="1" dirty="0">
                <a:latin typeface="HGP創英角ﾎﾟｯﾌﾟ体" panose="040B0A00000000000000" pitchFamily="50" charset="-128"/>
                <a:ea typeface="HGP創英角ﾎﾟｯﾌﾟ体" panose="040B0A00000000000000" pitchFamily="50" charset="-128"/>
              </a:rPr>
              <a:t>大震災で何が起こったか</a:t>
            </a:r>
            <a:endParaRPr lang="en-US" altLang="ja-JP" sz="3200" b="1" dirty="0">
              <a:latin typeface="HGP創英角ﾎﾟｯﾌﾟ体" panose="040B0A00000000000000" pitchFamily="50" charset="-128"/>
              <a:ea typeface="HGP創英角ﾎﾟｯﾌﾟ体" panose="040B0A00000000000000" pitchFamily="50" charset="-128"/>
            </a:endParaRPr>
          </a:p>
        </p:txBody>
      </p:sp>
      <p:sp>
        <p:nvSpPr>
          <p:cNvPr id="3" name="スライド番号プレースホルダー 2"/>
          <p:cNvSpPr>
            <a:spLocks noGrp="1"/>
          </p:cNvSpPr>
          <p:nvPr>
            <p:ph type="sldNum" sz="quarter" idx="12"/>
          </p:nvPr>
        </p:nvSpPr>
        <p:spPr/>
        <p:txBody>
          <a:bodyPr/>
          <a:lstStyle/>
          <a:p>
            <a:fld id="{E5137D0E-4A4F-4307-8994-C1891D747D59}" type="slidenum">
              <a:rPr lang="en-US" altLang="ja-JP" smtClean="0"/>
              <a:pPr/>
              <a:t>2</a:t>
            </a:fld>
            <a:endParaRPr kumimoji="1" lang="ja-JP" altLang="en-US"/>
          </a:p>
        </p:txBody>
      </p:sp>
    </p:spTree>
    <p:extLst>
      <p:ext uri="{BB962C8B-B14F-4D97-AF65-F5344CB8AC3E}">
        <p14:creationId xmlns:p14="http://schemas.microsoft.com/office/powerpoint/2010/main" val="2710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円/楕円 13"/>
          <p:cNvSpPr/>
          <p:nvPr/>
        </p:nvSpPr>
        <p:spPr>
          <a:xfrm>
            <a:off x="3611775" y="778738"/>
            <a:ext cx="4701054" cy="4989482"/>
          </a:xfrm>
          <a:prstGeom prst="ellipse">
            <a:avLst/>
          </a:prstGeom>
          <a:gradFill>
            <a:gsLst>
              <a:gs pos="0">
                <a:schemeClr val="accent6">
                  <a:tint val="50000"/>
                  <a:satMod val="300000"/>
                  <a:alpha val="42000"/>
                </a:schemeClr>
              </a:gs>
              <a:gs pos="35000">
                <a:schemeClr val="accent6">
                  <a:tint val="37000"/>
                  <a:satMod val="300000"/>
                </a:schemeClr>
              </a:gs>
              <a:gs pos="100000">
                <a:schemeClr val="accent6">
                  <a:tint val="15000"/>
                  <a:satMod val="350000"/>
                </a:schemeClr>
              </a:gs>
            </a:gsLst>
          </a:gradFill>
          <a:ln/>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dirty="0"/>
              <a:t>　　　</a:t>
            </a:r>
            <a:r>
              <a:rPr kumimoji="1" lang="ja-JP" altLang="en-US" sz="2400" dirty="0" smtClean="0"/>
              <a:t>孤立</a:t>
            </a:r>
            <a:r>
              <a:rPr kumimoji="1" lang="ja-JP" altLang="en-US" sz="2400" dirty="0"/>
              <a:t>しやすい住民</a:t>
            </a:r>
          </a:p>
        </p:txBody>
      </p:sp>
      <p:sp>
        <p:nvSpPr>
          <p:cNvPr id="4" name="円/楕円 3"/>
          <p:cNvSpPr/>
          <p:nvPr/>
        </p:nvSpPr>
        <p:spPr>
          <a:xfrm>
            <a:off x="201578" y="3769589"/>
            <a:ext cx="2502459" cy="1315596"/>
          </a:xfrm>
          <a:prstGeom prst="ellipse">
            <a:avLst/>
          </a:prstGeom>
          <a:solidFill>
            <a:schemeClr val="lt1">
              <a:alpha val="52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高齢者</a:t>
            </a:r>
            <a:endParaRPr kumimoji="1" lang="en-US" altLang="ja-JP" dirty="0"/>
          </a:p>
          <a:p>
            <a:pPr algn="ctr"/>
            <a:r>
              <a:rPr lang="ja-JP" altLang="en-US" dirty="0"/>
              <a:t>（介護保険）</a:t>
            </a:r>
            <a:endParaRPr kumimoji="1" lang="ja-JP" altLang="en-US" dirty="0"/>
          </a:p>
        </p:txBody>
      </p:sp>
      <p:cxnSp>
        <p:nvCxnSpPr>
          <p:cNvPr id="7" name="直線コネクタ 6"/>
          <p:cNvCxnSpPr/>
          <p:nvPr/>
        </p:nvCxnSpPr>
        <p:spPr>
          <a:xfrm>
            <a:off x="3779912" y="557972"/>
            <a:ext cx="0" cy="539130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116246" y="2285965"/>
            <a:ext cx="2943586" cy="1872208"/>
          </a:xfrm>
          <a:prstGeom prst="ellipse">
            <a:avLst/>
          </a:prstGeom>
          <a:solidFill>
            <a:schemeClr val="lt1">
              <a:alpha val="4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err="1"/>
              <a:t>障がい</a:t>
            </a:r>
            <a:r>
              <a:rPr kumimoji="1" lang="ja-JP" altLang="en-US" dirty="0"/>
              <a:t>者</a:t>
            </a:r>
            <a:endParaRPr kumimoji="1" lang="en-US" altLang="ja-JP" dirty="0"/>
          </a:p>
          <a:p>
            <a:pPr algn="ctr"/>
            <a:r>
              <a:rPr kumimoji="1" lang="ja-JP" altLang="en-US" sz="1400" dirty="0"/>
              <a:t>（</a:t>
            </a:r>
            <a:r>
              <a:rPr kumimoji="1" lang="ja-JP" altLang="en-US" sz="1400" dirty="0" err="1"/>
              <a:t>障がい</a:t>
            </a:r>
            <a:r>
              <a:rPr kumimoji="1" lang="ja-JP" altLang="en-US" sz="1400" dirty="0"/>
              <a:t>者自立支援法）</a:t>
            </a:r>
            <a:endParaRPr kumimoji="1" lang="en-US" altLang="ja-JP" sz="1400" dirty="0"/>
          </a:p>
          <a:p>
            <a:pPr algn="ctr"/>
            <a:r>
              <a:rPr lang="ja-JP" altLang="en-US" sz="1400" dirty="0"/>
              <a:t>（身体障害者福祉法）</a:t>
            </a:r>
            <a:endParaRPr kumimoji="1" lang="en-US" altLang="ja-JP" sz="1400" dirty="0"/>
          </a:p>
        </p:txBody>
      </p:sp>
      <p:sp>
        <p:nvSpPr>
          <p:cNvPr id="12" name="テキスト ボックス 11"/>
          <p:cNvSpPr txBox="1"/>
          <p:nvPr/>
        </p:nvSpPr>
        <p:spPr>
          <a:xfrm>
            <a:off x="714587" y="567304"/>
            <a:ext cx="2470548" cy="369332"/>
          </a:xfrm>
          <a:prstGeom prst="rect">
            <a:avLst/>
          </a:prstGeom>
          <a:noFill/>
        </p:spPr>
        <p:txBody>
          <a:bodyPr wrap="none" rtlCol="0">
            <a:spAutoFit/>
          </a:bodyPr>
          <a:lstStyle/>
          <a:p>
            <a:r>
              <a:rPr lang="ja-JP" altLang="en-US" dirty="0"/>
              <a:t>既存の制度で支援可能</a:t>
            </a:r>
            <a:endParaRPr kumimoji="1" lang="ja-JP" altLang="en-US" dirty="0"/>
          </a:p>
        </p:txBody>
      </p:sp>
      <p:sp>
        <p:nvSpPr>
          <p:cNvPr id="13" name="円/楕円 12"/>
          <p:cNvSpPr/>
          <p:nvPr/>
        </p:nvSpPr>
        <p:spPr>
          <a:xfrm>
            <a:off x="93108" y="950500"/>
            <a:ext cx="2938467" cy="1769187"/>
          </a:xfrm>
          <a:prstGeom prst="ellipse">
            <a:avLst/>
          </a:prstGeom>
          <a:solidFill>
            <a:schemeClr val="lt1">
              <a:alpha val="43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発達障害</a:t>
            </a:r>
            <a:endParaRPr kumimoji="1" lang="en-US" altLang="ja-JP" dirty="0"/>
          </a:p>
          <a:p>
            <a:pPr algn="ctr"/>
            <a:r>
              <a:rPr kumimoji="1" lang="ja-JP" altLang="en-US" sz="1400" dirty="0"/>
              <a:t>（</a:t>
            </a:r>
            <a:r>
              <a:rPr kumimoji="1" lang="ja-JP" altLang="en-US" sz="1400" dirty="0" err="1"/>
              <a:t>障がい</a:t>
            </a:r>
            <a:r>
              <a:rPr kumimoji="1" lang="ja-JP" altLang="en-US" sz="1400" dirty="0"/>
              <a:t>者自立支援法）</a:t>
            </a:r>
            <a:endParaRPr kumimoji="1" lang="en-US" altLang="ja-JP" sz="1400" dirty="0"/>
          </a:p>
        </p:txBody>
      </p:sp>
      <p:sp>
        <p:nvSpPr>
          <p:cNvPr id="17" name="テキスト ボックス 16"/>
          <p:cNvSpPr txBox="1"/>
          <p:nvPr/>
        </p:nvSpPr>
        <p:spPr>
          <a:xfrm>
            <a:off x="4361679" y="557972"/>
            <a:ext cx="2239716" cy="369332"/>
          </a:xfrm>
          <a:prstGeom prst="rect">
            <a:avLst/>
          </a:prstGeom>
          <a:noFill/>
        </p:spPr>
        <p:txBody>
          <a:bodyPr wrap="none" rtlCol="0">
            <a:spAutoFit/>
          </a:bodyPr>
          <a:lstStyle/>
          <a:p>
            <a:r>
              <a:rPr lang="ja-JP" altLang="en-US" dirty="0"/>
              <a:t>制度では支援が困難</a:t>
            </a:r>
            <a:endParaRPr kumimoji="1" lang="ja-JP" altLang="en-US" dirty="0"/>
          </a:p>
        </p:txBody>
      </p:sp>
      <p:sp>
        <p:nvSpPr>
          <p:cNvPr id="22" name="テキスト ボックス 21"/>
          <p:cNvSpPr txBox="1"/>
          <p:nvPr/>
        </p:nvSpPr>
        <p:spPr>
          <a:xfrm>
            <a:off x="747759" y="5925111"/>
            <a:ext cx="110799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dirty="0"/>
              <a:t>精神疾患</a:t>
            </a:r>
          </a:p>
        </p:txBody>
      </p:sp>
      <p:sp>
        <p:nvSpPr>
          <p:cNvPr id="23" name="テキスト ボックス 22"/>
          <p:cNvSpPr txBox="1"/>
          <p:nvPr/>
        </p:nvSpPr>
        <p:spPr>
          <a:xfrm>
            <a:off x="201578" y="6337300"/>
            <a:ext cx="79208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a:t>災害</a:t>
            </a:r>
            <a:endParaRPr kumimoji="1" lang="ja-JP" altLang="en-US" dirty="0"/>
          </a:p>
        </p:txBody>
      </p:sp>
      <p:sp>
        <p:nvSpPr>
          <p:cNvPr id="24" name="テキスト ボックス 23"/>
          <p:cNvSpPr txBox="1"/>
          <p:nvPr/>
        </p:nvSpPr>
        <p:spPr>
          <a:xfrm>
            <a:off x="3409522" y="5926015"/>
            <a:ext cx="269189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a:t>保健師や近隣の見守り力</a:t>
            </a:r>
            <a:endParaRPr lang="en-US" altLang="ja-JP" dirty="0"/>
          </a:p>
        </p:txBody>
      </p:sp>
      <p:sp>
        <p:nvSpPr>
          <p:cNvPr id="25" name="テキスト ボックス 24"/>
          <p:cNvSpPr txBox="1"/>
          <p:nvPr/>
        </p:nvSpPr>
        <p:spPr>
          <a:xfrm>
            <a:off x="1013850" y="6337300"/>
            <a:ext cx="245789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高齢化社会と人口減少</a:t>
            </a:r>
          </a:p>
        </p:txBody>
      </p:sp>
      <p:sp>
        <p:nvSpPr>
          <p:cNvPr id="26" name="テキスト ボックス 25"/>
          <p:cNvSpPr txBox="1"/>
          <p:nvPr/>
        </p:nvSpPr>
        <p:spPr>
          <a:xfrm>
            <a:off x="4639778" y="6337300"/>
            <a:ext cx="115212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生活困窮</a:t>
            </a:r>
          </a:p>
        </p:txBody>
      </p:sp>
      <p:sp>
        <p:nvSpPr>
          <p:cNvPr id="27" name="テキスト ボックス 26"/>
          <p:cNvSpPr txBox="1"/>
          <p:nvPr/>
        </p:nvSpPr>
        <p:spPr>
          <a:xfrm>
            <a:off x="3487650" y="6337300"/>
            <a:ext cx="115212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a:t>医療過疎</a:t>
            </a:r>
            <a:endParaRPr kumimoji="1" lang="ja-JP" altLang="en-US" dirty="0"/>
          </a:p>
        </p:txBody>
      </p:sp>
      <p:sp>
        <p:nvSpPr>
          <p:cNvPr id="31" name="テキスト ボックス 30"/>
          <p:cNvSpPr txBox="1"/>
          <p:nvPr/>
        </p:nvSpPr>
        <p:spPr>
          <a:xfrm>
            <a:off x="6804248" y="6322859"/>
            <a:ext cx="114967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dirty="0"/>
              <a:t>ネグレクト</a:t>
            </a:r>
          </a:p>
        </p:txBody>
      </p:sp>
      <p:sp>
        <p:nvSpPr>
          <p:cNvPr id="33" name="テキスト ボックス 32"/>
          <p:cNvSpPr txBox="1"/>
          <p:nvPr/>
        </p:nvSpPr>
        <p:spPr>
          <a:xfrm>
            <a:off x="1855755" y="5929633"/>
            <a:ext cx="156966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dirty="0"/>
              <a:t>個々</a:t>
            </a:r>
            <a:r>
              <a:rPr lang="ja-JP" altLang="en-US" dirty="0" smtClean="0"/>
              <a:t>の</a:t>
            </a:r>
            <a:r>
              <a:rPr lang="ja-JP" altLang="en-US" dirty="0"/>
              <a:t>脆弱性</a:t>
            </a:r>
            <a:endParaRPr kumimoji="1" lang="ja-JP" altLang="en-US" dirty="0"/>
          </a:p>
        </p:txBody>
      </p:sp>
      <p:sp>
        <p:nvSpPr>
          <p:cNvPr id="36" name="テキスト ボックス 35"/>
          <p:cNvSpPr txBox="1"/>
          <p:nvPr/>
        </p:nvSpPr>
        <p:spPr>
          <a:xfrm>
            <a:off x="1000965" y="91108"/>
            <a:ext cx="6798656"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2400" dirty="0" smtClean="0"/>
              <a:t>アルコール関連問題の住民支援は誰が担当するの</a:t>
            </a:r>
            <a:endParaRPr kumimoji="1" lang="ja-JP" altLang="en-US" sz="2400" dirty="0"/>
          </a:p>
        </p:txBody>
      </p:sp>
      <p:sp>
        <p:nvSpPr>
          <p:cNvPr id="40" name="左矢印 39"/>
          <p:cNvSpPr/>
          <p:nvPr/>
        </p:nvSpPr>
        <p:spPr>
          <a:xfrm>
            <a:off x="7452321" y="1484784"/>
            <a:ext cx="1472838" cy="864096"/>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教育？</a:t>
            </a:r>
          </a:p>
        </p:txBody>
      </p:sp>
      <p:sp>
        <p:nvSpPr>
          <p:cNvPr id="41" name="左矢印 40"/>
          <p:cNvSpPr/>
          <p:nvPr/>
        </p:nvSpPr>
        <p:spPr>
          <a:xfrm>
            <a:off x="6662143" y="778738"/>
            <a:ext cx="2249309" cy="864096"/>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住民のお節介</a:t>
            </a:r>
            <a:r>
              <a:rPr kumimoji="1" lang="ja-JP" altLang="en-US" dirty="0"/>
              <a:t>？</a:t>
            </a:r>
          </a:p>
        </p:txBody>
      </p:sp>
      <p:sp>
        <p:nvSpPr>
          <p:cNvPr id="37" name="左矢印 36"/>
          <p:cNvSpPr/>
          <p:nvPr/>
        </p:nvSpPr>
        <p:spPr>
          <a:xfrm>
            <a:off x="7452322" y="2389530"/>
            <a:ext cx="1472838" cy="864096"/>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医療？</a:t>
            </a:r>
          </a:p>
        </p:txBody>
      </p:sp>
      <p:sp>
        <p:nvSpPr>
          <p:cNvPr id="38" name="左矢印 37"/>
          <p:cNvSpPr/>
          <p:nvPr/>
        </p:nvSpPr>
        <p:spPr>
          <a:xfrm>
            <a:off x="7452323" y="3312373"/>
            <a:ext cx="1459130" cy="864096"/>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保健</a:t>
            </a:r>
            <a:r>
              <a:rPr kumimoji="1" lang="ja-JP" altLang="en-US" dirty="0"/>
              <a:t>？</a:t>
            </a:r>
          </a:p>
        </p:txBody>
      </p:sp>
      <p:sp>
        <p:nvSpPr>
          <p:cNvPr id="39" name="左矢印 38"/>
          <p:cNvSpPr/>
          <p:nvPr/>
        </p:nvSpPr>
        <p:spPr>
          <a:xfrm>
            <a:off x="7452322" y="4221088"/>
            <a:ext cx="1459132" cy="864096"/>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t>福祉</a:t>
            </a:r>
            <a:r>
              <a:rPr kumimoji="1" lang="ja-JP" altLang="en-US" dirty="0"/>
              <a:t>？</a:t>
            </a:r>
          </a:p>
        </p:txBody>
      </p:sp>
      <p:pic>
        <p:nvPicPr>
          <p:cNvPr id="1028" name="Picture 4" descr="孤独死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691" y="3595282"/>
            <a:ext cx="1785146" cy="1664210"/>
          </a:xfrm>
          <a:prstGeom prst="rect">
            <a:avLst/>
          </a:prstGeom>
          <a:noFill/>
          <a:extLst>
            <a:ext uri="{909E8E84-426E-40DD-AFC4-6F175D3DCCD1}">
              <a14:hiddenFill xmlns:a14="http://schemas.microsoft.com/office/drawing/2010/main">
                <a:solidFill>
                  <a:srgbClr val="FFFFFF"/>
                </a:solidFill>
              </a14:hiddenFill>
            </a:ext>
          </a:extLst>
        </p:spPr>
      </p:pic>
      <p:sp>
        <p:nvSpPr>
          <p:cNvPr id="32" name="円/楕円 31"/>
          <p:cNvSpPr/>
          <p:nvPr/>
        </p:nvSpPr>
        <p:spPr>
          <a:xfrm>
            <a:off x="2400726" y="1183376"/>
            <a:ext cx="1793290" cy="4251116"/>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t>医療</a:t>
            </a:r>
            <a:endParaRPr kumimoji="1" lang="ja-JP" altLang="en-US" sz="2400" dirty="0"/>
          </a:p>
        </p:txBody>
      </p:sp>
      <p:pic>
        <p:nvPicPr>
          <p:cNvPr id="35" name="Picture 2" descr="アルコール中毒のイラスト"/>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0644" y="3627740"/>
            <a:ext cx="2982261" cy="19479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引きこもり・登校拒否のイラスト"/>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1487" y="1360051"/>
            <a:ext cx="1357708" cy="1358663"/>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6101421" y="5929633"/>
            <a:ext cx="209153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smtClean="0"/>
              <a:t>人への関心の高さ</a:t>
            </a:r>
            <a:endParaRPr kumimoji="1" lang="ja-JP" altLang="en-US" dirty="0"/>
          </a:p>
        </p:txBody>
      </p:sp>
      <p:sp>
        <p:nvSpPr>
          <p:cNvPr id="34" name="テキスト ボックス 33"/>
          <p:cNvSpPr txBox="1"/>
          <p:nvPr/>
        </p:nvSpPr>
        <p:spPr>
          <a:xfrm>
            <a:off x="5795476" y="6322859"/>
            <a:ext cx="100877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smtClean="0"/>
              <a:t>不景気</a:t>
            </a:r>
            <a:endParaRPr kumimoji="1" lang="ja-JP" altLang="en-US" dirty="0"/>
          </a:p>
        </p:txBody>
      </p:sp>
      <p:sp>
        <p:nvSpPr>
          <p:cNvPr id="2" name="スライド番号プレースホルダー 1"/>
          <p:cNvSpPr>
            <a:spLocks noGrp="1"/>
          </p:cNvSpPr>
          <p:nvPr>
            <p:ph type="sldNum" sz="quarter" idx="12"/>
          </p:nvPr>
        </p:nvSpPr>
        <p:spPr/>
        <p:txBody>
          <a:bodyPr/>
          <a:lstStyle/>
          <a:p>
            <a:fld id="{E5137D0E-4A4F-4307-8994-C1891D747D59}" type="slidenum">
              <a:rPr lang="en-US" altLang="ja-JP" smtClean="0"/>
              <a:pPr/>
              <a:t>3</a:t>
            </a:fld>
            <a:endParaRPr kumimoji="1" lang="ja-JP" altLang="en-US"/>
          </a:p>
        </p:txBody>
      </p:sp>
    </p:spTree>
    <p:extLst>
      <p:ext uri="{BB962C8B-B14F-4D97-AF65-F5344CB8AC3E}">
        <p14:creationId xmlns:p14="http://schemas.microsoft.com/office/powerpoint/2010/main" val="331744161"/>
      </p:ext>
    </p:extLst>
  </p:cSld>
  <p:clrMapOvr>
    <a:masterClrMapping/>
  </p:clrMapOvr>
  <mc:AlternateContent xmlns:mc="http://schemas.openxmlformats.org/markup-compatibility/2006" xmlns:p14="http://schemas.microsoft.com/office/powerpoint/2010/main">
    <mc:Choice Requires="p14">
      <p:transition spd="med" p14:dur="700" advTm="53887">
        <p:fade/>
      </p:transition>
    </mc:Choice>
    <mc:Fallback xmlns="">
      <p:transition spd="med" advTm="53887">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38332" y="77233"/>
            <a:ext cx="7772400" cy="633413"/>
          </a:xfrm>
        </p:spPr>
        <p:txBody>
          <a:bodyPr>
            <a:normAutofit fontScale="90000"/>
          </a:bodyPr>
          <a:lstStyle/>
          <a:p>
            <a:pPr marL="0" indent="0" algn="ctr" eaLnBrk="1" fontAlgn="auto" hangingPunct="1">
              <a:spcAft>
                <a:spcPts val="0"/>
              </a:spcAft>
              <a:buNone/>
              <a:defRPr/>
            </a:pPr>
            <a:r>
              <a:rPr lang="ja-JP" altLang="en-US" sz="3600" b="1" dirty="0" smtClean="0">
                <a:solidFill>
                  <a:schemeClr val="tx1"/>
                </a:solidFill>
                <a:latin typeface="+mn-ea"/>
                <a:ea typeface="+mn-ea"/>
              </a:rPr>
              <a:t>復興期別のこころ</a:t>
            </a:r>
            <a:r>
              <a:rPr lang="ja-JP" altLang="en-US" sz="3600" b="1" dirty="0">
                <a:solidFill>
                  <a:schemeClr val="tx1"/>
                </a:solidFill>
                <a:latin typeface="+mn-ea"/>
                <a:ea typeface="+mn-ea"/>
              </a:rPr>
              <a:t>の</a:t>
            </a:r>
            <a:r>
              <a:rPr lang="ja-JP" altLang="en-US" sz="3600" b="1" dirty="0" smtClean="0">
                <a:latin typeface="+mn-ea"/>
                <a:ea typeface="+mn-ea"/>
              </a:rPr>
              <a:t>問題</a:t>
            </a:r>
            <a:endParaRPr lang="ja-JP" altLang="en-US" sz="3600" b="1" dirty="0">
              <a:solidFill>
                <a:schemeClr val="tx1"/>
              </a:solidFill>
              <a:latin typeface="+mn-ea"/>
              <a:ea typeface="+mn-ea"/>
            </a:endParaRPr>
          </a:p>
        </p:txBody>
      </p:sp>
      <p:sp>
        <p:nvSpPr>
          <p:cNvPr id="40963" name="Line 4"/>
          <p:cNvSpPr>
            <a:spLocks noChangeShapeType="1"/>
          </p:cNvSpPr>
          <p:nvPr/>
        </p:nvSpPr>
        <p:spPr bwMode="auto">
          <a:xfrm>
            <a:off x="179388" y="1557338"/>
            <a:ext cx="87137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0964" name="Text Box 4"/>
          <p:cNvSpPr txBox="1">
            <a:spLocks noChangeArrowheads="1"/>
          </p:cNvSpPr>
          <p:nvPr/>
        </p:nvSpPr>
        <p:spPr bwMode="auto">
          <a:xfrm>
            <a:off x="179388" y="981075"/>
            <a:ext cx="80645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b="1"/>
              <a:t>初期</a:t>
            </a:r>
          </a:p>
        </p:txBody>
      </p:sp>
      <p:sp>
        <p:nvSpPr>
          <p:cNvPr id="40965" name="Text Box 5"/>
          <p:cNvSpPr txBox="1">
            <a:spLocks noChangeArrowheads="1"/>
          </p:cNvSpPr>
          <p:nvPr/>
        </p:nvSpPr>
        <p:spPr bwMode="auto">
          <a:xfrm>
            <a:off x="2937669" y="952053"/>
            <a:ext cx="80645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b="1"/>
              <a:t>中期</a:t>
            </a:r>
          </a:p>
        </p:txBody>
      </p:sp>
      <p:sp>
        <p:nvSpPr>
          <p:cNvPr id="40966" name="Text Box 6"/>
          <p:cNvSpPr txBox="1">
            <a:spLocks noChangeArrowheads="1"/>
          </p:cNvSpPr>
          <p:nvPr/>
        </p:nvSpPr>
        <p:spPr bwMode="auto">
          <a:xfrm>
            <a:off x="6804025" y="981075"/>
            <a:ext cx="80645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b="1"/>
              <a:t>長期</a:t>
            </a:r>
          </a:p>
        </p:txBody>
      </p:sp>
      <p:sp>
        <p:nvSpPr>
          <p:cNvPr id="40967" name="Text Box 7"/>
          <p:cNvSpPr txBox="1">
            <a:spLocks noChangeArrowheads="1"/>
          </p:cNvSpPr>
          <p:nvPr/>
        </p:nvSpPr>
        <p:spPr bwMode="auto">
          <a:xfrm>
            <a:off x="1116013" y="1052513"/>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dirty="0"/>
              <a:t>避難所</a:t>
            </a:r>
          </a:p>
        </p:txBody>
      </p:sp>
      <p:sp>
        <p:nvSpPr>
          <p:cNvPr id="40968" name="Text Box 8"/>
          <p:cNvSpPr txBox="1">
            <a:spLocks noChangeArrowheads="1"/>
          </p:cNvSpPr>
          <p:nvPr/>
        </p:nvSpPr>
        <p:spPr bwMode="auto">
          <a:xfrm>
            <a:off x="3858419" y="981075"/>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dirty="0"/>
              <a:t>仮設住宅</a:t>
            </a:r>
          </a:p>
        </p:txBody>
      </p:sp>
      <p:sp>
        <p:nvSpPr>
          <p:cNvPr id="40969" name="Text Box 9"/>
          <p:cNvSpPr txBox="1">
            <a:spLocks noChangeArrowheads="1"/>
          </p:cNvSpPr>
          <p:nvPr/>
        </p:nvSpPr>
        <p:spPr bwMode="auto">
          <a:xfrm>
            <a:off x="7596188" y="981075"/>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a:t>復興時期</a:t>
            </a:r>
          </a:p>
        </p:txBody>
      </p:sp>
      <p:sp>
        <p:nvSpPr>
          <p:cNvPr id="40970" name="Text Box 10"/>
          <p:cNvSpPr txBox="1">
            <a:spLocks noChangeArrowheads="1"/>
          </p:cNvSpPr>
          <p:nvPr/>
        </p:nvSpPr>
        <p:spPr bwMode="auto">
          <a:xfrm>
            <a:off x="0" y="476250"/>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a:t>震災発生</a:t>
            </a:r>
          </a:p>
        </p:txBody>
      </p:sp>
      <p:sp>
        <p:nvSpPr>
          <p:cNvPr id="40972" name="Text Box 12"/>
          <p:cNvSpPr txBox="1">
            <a:spLocks noChangeArrowheads="1"/>
          </p:cNvSpPr>
          <p:nvPr/>
        </p:nvSpPr>
        <p:spPr bwMode="auto">
          <a:xfrm>
            <a:off x="83445" y="4677550"/>
            <a:ext cx="3120403" cy="1631216"/>
          </a:xfrm>
          <a:prstGeom prst="rect">
            <a:avLst/>
          </a:prstGeom>
          <a:ln>
            <a:headEnd/>
            <a:tailEnd/>
          </a:ln>
          <a:extLst/>
        </p:spPr>
        <p:style>
          <a:lnRef idx="1">
            <a:schemeClr val="dk1"/>
          </a:lnRef>
          <a:fillRef idx="2">
            <a:schemeClr val="dk1"/>
          </a:fillRef>
          <a:effectRef idx="1">
            <a:schemeClr val="dk1"/>
          </a:effectRef>
          <a:fontRef idx="minor">
            <a:schemeClr val="dk1"/>
          </a:fontRef>
        </p:style>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en-US" sz="2000" dirty="0" smtClean="0"/>
              <a:t>・急激な環境の変化</a:t>
            </a:r>
            <a:endParaRPr lang="en-US" altLang="ja-JP" sz="2000" dirty="0" smtClean="0"/>
          </a:p>
          <a:p>
            <a:pPr eaLnBrk="1" hangingPunct="1"/>
            <a:r>
              <a:rPr lang="ja-JP" altLang="en-US" sz="2000" dirty="0" smtClean="0"/>
              <a:t>・喪失体験</a:t>
            </a:r>
            <a:endParaRPr lang="en-US" altLang="ja-JP" sz="2000" dirty="0" smtClean="0"/>
          </a:p>
          <a:p>
            <a:pPr eaLnBrk="1" hangingPunct="1"/>
            <a:endParaRPr lang="en-US" altLang="ja-JP" sz="2000" dirty="0"/>
          </a:p>
          <a:p>
            <a:pPr eaLnBrk="1" hangingPunct="1"/>
            <a:endParaRPr lang="en-US" altLang="ja-JP" sz="2000" dirty="0" smtClean="0"/>
          </a:p>
          <a:p>
            <a:pPr eaLnBrk="1" hangingPunct="1"/>
            <a:endParaRPr lang="en-US" altLang="ja-JP" sz="2000" dirty="0"/>
          </a:p>
        </p:txBody>
      </p:sp>
      <p:sp>
        <p:nvSpPr>
          <p:cNvPr id="40976" name="Text Box 16"/>
          <p:cNvSpPr txBox="1">
            <a:spLocks noChangeArrowheads="1"/>
          </p:cNvSpPr>
          <p:nvPr/>
        </p:nvSpPr>
        <p:spPr bwMode="auto">
          <a:xfrm>
            <a:off x="83445" y="1708929"/>
            <a:ext cx="4291645" cy="46166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r>
              <a:rPr lang="ja-JP" altLang="en-US" dirty="0" smtClean="0"/>
              <a:t>震災直後</a:t>
            </a:r>
            <a:r>
              <a:rPr lang="ja-JP" altLang="en-US" dirty="0"/>
              <a:t>のメンタルヘルス問題</a:t>
            </a:r>
          </a:p>
        </p:txBody>
      </p:sp>
      <p:sp>
        <p:nvSpPr>
          <p:cNvPr id="40980" name="Text Box 20"/>
          <p:cNvSpPr txBox="1">
            <a:spLocks noChangeArrowheads="1"/>
          </p:cNvSpPr>
          <p:nvPr/>
        </p:nvSpPr>
        <p:spPr bwMode="auto">
          <a:xfrm>
            <a:off x="4449451" y="1708928"/>
            <a:ext cx="4560502" cy="46166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r>
              <a:rPr lang="ja-JP" altLang="en-US" dirty="0"/>
              <a:t>中長期</a:t>
            </a:r>
            <a:r>
              <a:rPr lang="ja-JP" altLang="en-US" dirty="0" smtClean="0"/>
              <a:t>のストレス</a:t>
            </a:r>
            <a:r>
              <a:rPr lang="ja-JP" altLang="en-US" dirty="0"/>
              <a:t>問題</a:t>
            </a:r>
          </a:p>
        </p:txBody>
      </p:sp>
      <p:sp>
        <p:nvSpPr>
          <p:cNvPr id="40981" name="Text Box 21"/>
          <p:cNvSpPr txBox="1">
            <a:spLocks noChangeArrowheads="1"/>
          </p:cNvSpPr>
          <p:nvPr/>
        </p:nvSpPr>
        <p:spPr bwMode="auto">
          <a:xfrm>
            <a:off x="2268538" y="262175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endParaRPr lang="ja-JP" altLang="en-US" b="1" dirty="0"/>
          </a:p>
        </p:txBody>
      </p:sp>
      <p:sp>
        <p:nvSpPr>
          <p:cNvPr id="2" name="正方形/長方形 1"/>
          <p:cNvSpPr/>
          <p:nvPr/>
        </p:nvSpPr>
        <p:spPr>
          <a:xfrm>
            <a:off x="507122" y="5373216"/>
            <a:ext cx="8386053"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ja-JP" altLang="en-US" sz="2000" dirty="0" smtClean="0"/>
              <a:t>・避難生活が家族の変化</a:t>
            </a:r>
            <a:endParaRPr lang="en-US" altLang="ja-JP" sz="2000" dirty="0"/>
          </a:p>
          <a:p>
            <a:r>
              <a:rPr lang="ja-JP" altLang="en-US" sz="2000" dirty="0" smtClean="0"/>
              <a:t>・避難生活の不安と子</a:t>
            </a:r>
            <a:r>
              <a:rPr lang="ja-JP" altLang="en-US" sz="2000" dirty="0"/>
              <a:t>に</a:t>
            </a:r>
            <a:r>
              <a:rPr lang="ja-JP" altLang="en-US" sz="2000" dirty="0" smtClean="0"/>
              <a:t>もたらす発達上の問題</a:t>
            </a:r>
            <a:endParaRPr lang="en-US" altLang="ja-JP" sz="2000" dirty="0" smtClean="0"/>
          </a:p>
          <a:p>
            <a:r>
              <a:rPr lang="ja-JP" altLang="en-US" sz="2000" dirty="0" smtClean="0"/>
              <a:t>・</a:t>
            </a:r>
            <a:r>
              <a:rPr lang="ja-JP" altLang="en-US" sz="2000" dirty="0"/>
              <a:t>産業の変化、仕事・役割（地域や家庭内）の喪失</a:t>
            </a:r>
            <a:endParaRPr lang="en-US" altLang="ja-JP" sz="2000" dirty="0"/>
          </a:p>
          <a:p>
            <a:r>
              <a:rPr lang="ja-JP" altLang="en-US" sz="2000" dirty="0" smtClean="0"/>
              <a:t>・コミュニティーの変化への不適応</a:t>
            </a:r>
            <a:endParaRPr lang="en-US" altLang="ja-JP" sz="2000" dirty="0" smtClean="0"/>
          </a:p>
        </p:txBody>
      </p:sp>
      <p:pic>
        <p:nvPicPr>
          <p:cNvPr id="2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497" y="3284984"/>
            <a:ext cx="1352791" cy="1368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コンテンツ プレースホルダー 2">
            <a:extLst>
              <a:ext uri="{FF2B5EF4-FFF2-40B4-BE49-F238E27FC236}">
                <a16:creationId xmlns:a16="http://schemas.microsoft.com/office/drawing/2014/main" id="{151ED8A1-8028-4A33-B913-D4EC883D0CD7}"/>
              </a:ext>
            </a:extLst>
          </p:cNvPr>
          <p:cNvSpPr>
            <a:spLocks noGrp="1"/>
          </p:cNvSpPr>
          <p:nvPr>
            <p:ph idx="1"/>
          </p:nvPr>
        </p:nvSpPr>
        <p:spPr>
          <a:xfrm>
            <a:off x="0" y="2344076"/>
            <a:ext cx="9475076" cy="2415118"/>
          </a:xfrm>
        </p:spPr>
        <p:txBody>
          <a:bodyPr>
            <a:noAutofit/>
          </a:bodyPr>
          <a:lstStyle/>
          <a:p>
            <a:pPr marL="0" indent="0">
              <a:buNone/>
            </a:pPr>
            <a:r>
              <a:rPr kumimoji="1" lang="ja-JP" altLang="en-US" sz="2400" dirty="0" smtClean="0"/>
              <a:t>①不眠があるが他者に頼らない避難所の住民</a:t>
            </a:r>
            <a:endParaRPr kumimoji="1" lang="en-US" altLang="ja-JP" sz="2400" dirty="0"/>
          </a:p>
          <a:p>
            <a:pPr marL="0" indent="0">
              <a:buNone/>
            </a:pPr>
            <a:r>
              <a:rPr lang="ja-JP" altLang="en-US" sz="2400" dirty="0" smtClean="0"/>
              <a:t>　　　　　　　　②仮設住宅のアルコール依存症</a:t>
            </a:r>
            <a:endParaRPr kumimoji="1" lang="en-US" altLang="ja-JP" sz="2400" dirty="0" smtClean="0"/>
          </a:p>
          <a:p>
            <a:pPr marL="0" indent="0">
              <a:buNone/>
            </a:pPr>
            <a:r>
              <a:rPr lang="ja-JP" altLang="en-US" sz="2400" dirty="0" smtClean="0"/>
              <a:t>　　　　　　　　　　　③仮設</a:t>
            </a:r>
            <a:r>
              <a:rPr lang="ja-JP" altLang="en-US" sz="2400" dirty="0"/>
              <a:t>住宅最後の住民</a:t>
            </a:r>
            <a:r>
              <a:rPr lang="ja-JP" altLang="en-US" sz="2400" dirty="0" smtClean="0"/>
              <a:t>支援</a:t>
            </a:r>
            <a:endParaRPr lang="en-US" altLang="ja-JP" sz="2400" dirty="0" smtClean="0"/>
          </a:p>
          <a:p>
            <a:pPr marL="0" indent="0">
              <a:buNone/>
            </a:pPr>
            <a:r>
              <a:rPr lang="ja-JP" altLang="en-US" sz="2400" dirty="0" smtClean="0"/>
              <a:t>　　　　　　　　　　　　　　④治ることを拒む親</a:t>
            </a:r>
            <a:r>
              <a:rPr lang="ja-JP" altLang="en-US" sz="2400" dirty="0"/>
              <a:t>と治りたい</a:t>
            </a:r>
            <a:r>
              <a:rPr lang="ja-JP" altLang="en-US" sz="2400" dirty="0" smtClean="0"/>
              <a:t>子供</a:t>
            </a:r>
            <a:endParaRPr lang="en-US" altLang="ja-JP" sz="2400" dirty="0"/>
          </a:p>
          <a:p>
            <a:pPr marL="0" indent="0">
              <a:buNone/>
            </a:pPr>
            <a:r>
              <a:rPr lang="ja-JP" altLang="en-US" sz="2400" dirty="0" smtClean="0"/>
              <a:t>　　　　　　　　　　　　　　　　　⑤ひ</a:t>
            </a:r>
            <a:r>
              <a:rPr kumimoji="1" lang="ja-JP" altLang="en-US" sz="2400" dirty="0" smtClean="0"/>
              <a:t>きこもり</a:t>
            </a:r>
            <a:r>
              <a:rPr lang="ja-JP" altLang="en-US" sz="2400" dirty="0"/>
              <a:t>が</a:t>
            </a:r>
            <a:r>
              <a:rPr kumimoji="1" lang="ja-JP" altLang="en-US" sz="2400" dirty="0" smtClean="0"/>
              <a:t>扉</a:t>
            </a:r>
            <a:r>
              <a:rPr kumimoji="1" lang="ja-JP" altLang="en-US" sz="2400" dirty="0"/>
              <a:t>を</a:t>
            </a:r>
            <a:r>
              <a:rPr kumimoji="1" lang="ja-JP" altLang="en-US" sz="2400" dirty="0" smtClean="0"/>
              <a:t>開けてくれるまで</a:t>
            </a:r>
            <a:endParaRPr kumimoji="1" lang="en-US" altLang="ja-JP" sz="2400" dirty="0" smtClean="0"/>
          </a:p>
          <a:p>
            <a:pPr marL="0" indent="0">
              <a:buNone/>
            </a:pPr>
            <a:r>
              <a:rPr kumimoji="1" lang="ja-JP" altLang="en-US" sz="2400" dirty="0" smtClean="0"/>
              <a:t>　　　　　　　　　　　　　　　　　　（</a:t>
            </a:r>
            <a:r>
              <a:rPr kumimoji="1" lang="en-US" altLang="ja-JP" sz="2400" dirty="0" smtClean="0"/>
              <a:t>8050</a:t>
            </a:r>
            <a:r>
              <a:rPr kumimoji="1" lang="ja-JP" altLang="en-US" sz="2400" dirty="0" smtClean="0"/>
              <a:t>問題）</a:t>
            </a:r>
            <a:r>
              <a:rPr lang="ja-JP" altLang="en-US" sz="2400" dirty="0" smtClean="0"/>
              <a:t>　</a:t>
            </a:r>
            <a:endParaRPr lang="en-US" altLang="ja-JP" sz="2400" dirty="0" smtClean="0"/>
          </a:p>
        </p:txBody>
      </p:sp>
      <p:sp>
        <p:nvSpPr>
          <p:cNvPr id="3" name="スライド番号プレースホルダー 2"/>
          <p:cNvSpPr>
            <a:spLocks noGrp="1"/>
          </p:cNvSpPr>
          <p:nvPr>
            <p:ph type="sldNum" sz="quarter" idx="12"/>
          </p:nvPr>
        </p:nvSpPr>
        <p:spPr/>
        <p:txBody>
          <a:bodyPr/>
          <a:lstStyle/>
          <a:p>
            <a:fld id="{E5137D0E-4A4F-4307-8994-C1891D747D59}" type="slidenum">
              <a:rPr lang="en-US" altLang="ja-JP" smtClean="0"/>
              <a:pPr/>
              <a:t>4</a:t>
            </a:fld>
            <a:endParaRPr kumimoji="1" lang="ja-JP" altLang="en-US"/>
          </a:p>
        </p:txBody>
      </p:sp>
    </p:spTree>
    <p:extLst>
      <p:ext uri="{BB962C8B-B14F-4D97-AF65-F5344CB8AC3E}">
        <p14:creationId xmlns:p14="http://schemas.microsoft.com/office/powerpoint/2010/main" val="406108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47702" y="141891"/>
            <a:ext cx="8848597" cy="314309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2100" b="1" dirty="0">
                <a:solidFill>
                  <a:schemeClr val="accent1"/>
                </a:solidFill>
                <a:effectLst>
                  <a:outerShdw blurRad="38100" dist="38100" dir="2700000" algn="tl">
                    <a:srgbClr val="000000">
                      <a:alpha val="43137"/>
                    </a:srgbClr>
                  </a:outerShdw>
                </a:effectLst>
              </a:rPr>
              <a:t>〇相馬事務所（相馬市</a:t>
            </a:r>
            <a:r>
              <a:rPr lang="ja-JP" altLang="en-US" sz="2100" b="1" dirty="0">
                <a:solidFill>
                  <a:schemeClr val="tx1"/>
                </a:solidFill>
                <a:effectLst>
                  <a:outerShdw blurRad="38100" dist="38100" dir="2700000" algn="tl">
                    <a:srgbClr val="000000">
                      <a:alpha val="43137"/>
                    </a:srgbClr>
                  </a:outerShdw>
                </a:effectLst>
              </a:rPr>
              <a:t>）　</a:t>
            </a:r>
            <a:endParaRPr lang="en-US" altLang="ja-JP" sz="2100" b="1" dirty="0">
              <a:solidFill>
                <a:schemeClr val="tx1"/>
              </a:solidFill>
              <a:effectLst>
                <a:outerShdw blurRad="38100" dist="38100" dir="2700000" algn="tl">
                  <a:srgbClr val="000000">
                    <a:alpha val="43137"/>
                  </a:srgbClr>
                </a:outerShdw>
              </a:effectLst>
            </a:endParaRPr>
          </a:p>
          <a:p>
            <a:r>
              <a:rPr lang="ja-JP" altLang="en-US" sz="1500" b="1" dirty="0" smtClean="0">
                <a:solidFill>
                  <a:schemeClr val="accent6"/>
                </a:solidFill>
              </a:rPr>
              <a:t>・</a:t>
            </a:r>
            <a:r>
              <a:rPr lang="ja-JP" altLang="en-US" b="1" dirty="0">
                <a:solidFill>
                  <a:schemeClr val="accent6"/>
                </a:solidFill>
              </a:rPr>
              <a:t>訪問看護ステーションなごみ　</a:t>
            </a:r>
            <a:endParaRPr lang="en-US" altLang="ja-JP" b="1" dirty="0">
              <a:solidFill>
                <a:schemeClr val="accent6"/>
              </a:solidFill>
            </a:endParaRPr>
          </a:p>
          <a:p>
            <a:r>
              <a:rPr lang="ja-JP" altLang="en-US" b="1" dirty="0">
                <a:solidFill>
                  <a:schemeClr val="tx1"/>
                </a:solidFill>
              </a:rPr>
              <a:t>　</a:t>
            </a:r>
            <a:r>
              <a:rPr lang="ja-JP" altLang="en-US" b="1" dirty="0" smtClean="0">
                <a:solidFill>
                  <a:schemeClr val="tx1"/>
                </a:solidFill>
              </a:rPr>
              <a:t>訪問看護（登録者</a:t>
            </a:r>
            <a:r>
              <a:rPr lang="en-US" altLang="ja-JP" b="1" dirty="0">
                <a:solidFill>
                  <a:schemeClr val="tx1"/>
                </a:solidFill>
              </a:rPr>
              <a:t>101</a:t>
            </a:r>
            <a:r>
              <a:rPr lang="ja-JP" altLang="en-US" b="1" dirty="0" smtClean="0">
                <a:solidFill>
                  <a:schemeClr val="tx1"/>
                </a:solidFill>
              </a:rPr>
              <a:t>名</a:t>
            </a:r>
            <a:r>
              <a:rPr lang="ja-JP" altLang="en-US" b="1" dirty="0">
                <a:solidFill>
                  <a:schemeClr val="tx1"/>
                </a:solidFill>
              </a:rPr>
              <a:t>　</a:t>
            </a:r>
            <a:r>
              <a:rPr lang="ja-JP" altLang="en-US" b="1" dirty="0" smtClean="0">
                <a:solidFill>
                  <a:schemeClr val="tx1"/>
                </a:solidFill>
              </a:rPr>
              <a:t>訪問件数</a:t>
            </a:r>
            <a:r>
              <a:rPr lang="en-US" altLang="ja-JP" b="1" dirty="0">
                <a:solidFill>
                  <a:schemeClr val="tx1"/>
                </a:solidFill>
              </a:rPr>
              <a:t>337</a:t>
            </a:r>
            <a:r>
              <a:rPr lang="ja-JP" altLang="en-US" b="1" dirty="0" smtClean="0">
                <a:solidFill>
                  <a:schemeClr val="tx1"/>
                </a:solidFill>
              </a:rPr>
              <a:t>件</a:t>
            </a:r>
            <a:r>
              <a:rPr lang="ja-JP" altLang="en-US" b="1" dirty="0">
                <a:solidFill>
                  <a:schemeClr val="tx1"/>
                </a:solidFill>
              </a:rPr>
              <a:t>）</a:t>
            </a:r>
            <a:endParaRPr lang="en-US" altLang="ja-JP" b="1" dirty="0">
              <a:solidFill>
                <a:schemeClr val="tx1"/>
              </a:solidFill>
            </a:endParaRPr>
          </a:p>
          <a:p>
            <a:r>
              <a:rPr lang="ja-JP" altLang="en-US" b="1" dirty="0">
                <a:solidFill>
                  <a:schemeClr val="tx1"/>
                </a:solidFill>
              </a:rPr>
              <a:t>・</a:t>
            </a:r>
            <a:r>
              <a:rPr lang="ja-JP" altLang="en-US" b="1" dirty="0" err="1" smtClean="0">
                <a:solidFill>
                  <a:schemeClr val="tx1"/>
                </a:solidFill>
              </a:rPr>
              <a:t>精神障</a:t>
            </a:r>
            <a:r>
              <a:rPr lang="ja-JP" altLang="en-US" b="1" dirty="0" err="1">
                <a:solidFill>
                  <a:schemeClr val="tx1"/>
                </a:solidFill>
              </a:rPr>
              <a:t>がい</a:t>
            </a:r>
            <a:r>
              <a:rPr lang="ja-JP" altLang="en-US" b="1" dirty="0">
                <a:solidFill>
                  <a:schemeClr val="tx1"/>
                </a:solidFill>
              </a:rPr>
              <a:t>者アウトリーチ推進</a:t>
            </a:r>
            <a:r>
              <a:rPr lang="ja-JP" altLang="en-US" b="1" dirty="0" smtClean="0">
                <a:solidFill>
                  <a:schemeClr val="tx1"/>
                </a:solidFill>
              </a:rPr>
              <a:t>事業</a:t>
            </a:r>
            <a:endParaRPr lang="en-US" altLang="ja-JP" b="1" dirty="0" smtClean="0">
              <a:solidFill>
                <a:schemeClr val="tx1"/>
              </a:solidFill>
            </a:endParaRPr>
          </a:p>
          <a:p>
            <a:r>
              <a:rPr lang="ja-JP" altLang="en-US" b="1" dirty="0">
                <a:solidFill>
                  <a:schemeClr val="tx1"/>
                </a:solidFill>
              </a:rPr>
              <a:t>　</a:t>
            </a:r>
            <a:r>
              <a:rPr lang="ja-JP" altLang="en-US" b="1" dirty="0" smtClean="0">
                <a:solidFill>
                  <a:schemeClr val="tx1"/>
                </a:solidFill>
              </a:rPr>
              <a:t>対象者</a:t>
            </a:r>
            <a:r>
              <a:rPr lang="en-US" altLang="ja-JP" b="1" dirty="0">
                <a:solidFill>
                  <a:schemeClr val="tx1"/>
                </a:solidFill>
              </a:rPr>
              <a:t>33</a:t>
            </a:r>
            <a:r>
              <a:rPr lang="ja-JP" altLang="en-US" b="1" dirty="0" smtClean="0">
                <a:solidFill>
                  <a:schemeClr val="tx1"/>
                </a:solidFill>
              </a:rPr>
              <a:t>件</a:t>
            </a:r>
            <a:r>
              <a:rPr lang="ja-JP" altLang="en-US" b="1" dirty="0">
                <a:solidFill>
                  <a:schemeClr val="tx1"/>
                </a:solidFill>
              </a:rPr>
              <a:t>（訪問</a:t>
            </a:r>
            <a:r>
              <a:rPr lang="ja-JP" altLang="en-US" b="1" dirty="0" smtClean="0">
                <a:solidFill>
                  <a:schemeClr val="tx1"/>
                </a:solidFill>
              </a:rPr>
              <a:t>件数</a:t>
            </a:r>
            <a:r>
              <a:rPr lang="en-US" altLang="ja-JP" b="1" dirty="0">
                <a:solidFill>
                  <a:schemeClr val="tx1"/>
                </a:solidFill>
              </a:rPr>
              <a:t>149</a:t>
            </a:r>
            <a:r>
              <a:rPr lang="ja-JP" altLang="en-US" b="1" dirty="0" smtClean="0">
                <a:solidFill>
                  <a:schemeClr val="tx1"/>
                </a:solidFill>
              </a:rPr>
              <a:t>件</a:t>
            </a:r>
            <a:r>
              <a:rPr lang="ja-JP" altLang="en-US" b="1" dirty="0">
                <a:solidFill>
                  <a:schemeClr val="tx1"/>
                </a:solidFill>
              </a:rPr>
              <a:t>）　　</a:t>
            </a:r>
            <a:endParaRPr lang="en-US" altLang="ja-JP" b="1" dirty="0">
              <a:solidFill>
                <a:schemeClr val="tx1"/>
              </a:solidFill>
            </a:endParaRPr>
          </a:p>
          <a:p>
            <a:r>
              <a:rPr lang="ja-JP" altLang="en-US" b="1" dirty="0" smtClean="0">
                <a:solidFill>
                  <a:schemeClr val="tx1"/>
                </a:solidFill>
              </a:rPr>
              <a:t>・</a:t>
            </a:r>
            <a:r>
              <a:rPr lang="ja-JP" altLang="en-US" b="1" dirty="0">
                <a:solidFill>
                  <a:schemeClr val="tx1"/>
                </a:solidFill>
              </a:rPr>
              <a:t>地域活動支援センターなごみＣＬＵＢ登録者</a:t>
            </a:r>
            <a:r>
              <a:rPr lang="en-US" altLang="ja-JP" b="1" dirty="0">
                <a:solidFill>
                  <a:schemeClr val="tx1"/>
                </a:solidFill>
              </a:rPr>
              <a:t>13</a:t>
            </a:r>
            <a:r>
              <a:rPr lang="ja-JP" altLang="en-US" b="1" dirty="0" smtClean="0">
                <a:solidFill>
                  <a:schemeClr val="tx1"/>
                </a:solidFill>
              </a:rPr>
              <a:t>名</a:t>
            </a:r>
            <a:endParaRPr lang="en-US" altLang="ja-JP" b="1" dirty="0" smtClean="0">
              <a:solidFill>
                <a:schemeClr val="tx1"/>
              </a:solidFill>
            </a:endParaRPr>
          </a:p>
          <a:p>
            <a:r>
              <a:rPr lang="ja-JP" altLang="en-US" b="1" dirty="0" smtClean="0">
                <a:solidFill>
                  <a:schemeClr val="tx1"/>
                </a:solidFill>
              </a:rPr>
              <a:t>（延べ利用者数</a:t>
            </a:r>
            <a:r>
              <a:rPr lang="en-US" altLang="ja-JP" b="1" dirty="0">
                <a:solidFill>
                  <a:schemeClr val="tx1"/>
                </a:solidFill>
              </a:rPr>
              <a:t>84</a:t>
            </a:r>
            <a:r>
              <a:rPr lang="ja-JP" altLang="en-US" b="1" dirty="0">
                <a:solidFill>
                  <a:schemeClr val="tx1"/>
                </a:solidFill>
              </a:rPr>
              <a:t>名</a:t>
            </a:r>
            <a:r>
              <a:rPr lang="ja-JP" altLang="en-US" b="1" dirty="0" smtClean="0">
                <a:solidFill>
                  <a:schemeClr val="tx1"/>
                </a:solidFill>
              </a:rPr>
              <a:t>）</a:t>
            </a:r>
            <a:r>
              <a:rPr lang="en-US" altLang="ja-JP" b="1" dirty="0" smtClean="0">
                <a:solidFill>
                  <a:schemeClr val="tx1"/>
                </a:solidFill>
              </a:rPr>
              <a:t>※</a:t>
            </a:r>
            <a:r>
              <a:rPr lang="ja-JP" altLang="en-US" b="1" dirty="0" smtClean="0">
                <a:solidFill>
                  <a:schemeClr val="tx1"/>
                </a:solidFill>
              </a:rPr>
              <a:t>障害者</a:t>
            </a:r>
            <a:r>
              <a:rPr lang="ja-JP" altLang="en-US" b="1" dirty="0">
                <a:solidFill>
                  <a:schemeClr val="tx1"/>
                </a:solidFill>
              </a:rPr>
              <a:t>の日中活動の場</a:t>
            </a:r>
            <a:endParaRPr lang="en-US" altLang="ja-JP" b="1" dirty="0">
              <a:solidFill>
                <a:schemeClr val="tx1"/>
              </a:solidFill>
            </a:endParaRPr>
          </a:p>
          <a:p>
            <a:r>
              <a:rPr lang="ja-JP" altLang="en-US" b="1" dirty="0" smtClean="0">
                <a:solidFill>
                  <a:schemeClr val="tx1"/>
                </a:solidFill>
              </a:rPr>
              <a:t>・</a:t>
            </a:r>
            <a:r>
              <a:rPr lang="ja-JP" altLang="en-US" b="1" dirty="0">
                <a:solidFill>
                  <a:schemeClr val="tx1"/>
                </a:solidFill>
              </a:rPr>
              <a:t>相談支援事業所なごみ</a:t>
            </a:r>
            <a:r>
              <a:rPr lang="ja-JP" altLang="en-US" b="1" dirty="0" smtClean="0">
                <a:solidFill>
                  <a:schemeClr val="tx1"/>
                </a:solidFill>
              </a:rPr>
              <a:t>ＣＬＵＢ　</a:t>
            </a:r>
            <a:endParaRPr lang="en-US" altLang="ja-JP" b="1" dirty="0" smtClean="0">
              <a:solidFill>
                <a:schemeClr val="tx1"/>
              </a:solidFill>
            </a:endParaRPr>
          </a:p>
          <a:p>
            <a:r>
              <a:rPr lang="ja-JP" altLang="en-US" b="1" dirty="0" smtClean="0">
                <a:solidFill>
                  <a:schemeClr val="tx1"/>
                </a:solidFill>
              </a:rPr>
              <a:t>（対象者</a:t>
            </a:r>
            <a:r>
              <a:rPr lang="en-US" altLang="ja-JP" b="1" dirty="0" smtClean="0">
                <a:solidFill>
                  <a:schemeClr val="tx1"/>
                </a:solidFill>
              </a:rPr>
              <a:t>60</a:t>
            </a:r>
            <a:r>
              <a:rPr lang="ja-JP" altLang="en-US" b="1" dirty="0" smtClean="0">
                <a:solidFill>
                  <a:schemeClr val="tx1"/>
                </a:solidFill>
              </a:rPr>
              <a:t>名</a:t>
            </a:r>
            <a:r>
              <a:rPr lang="ja-JP" altLang="en-US" b="1" dirty="0">
                <a:solidFill>
                  <a:schemeClr val="tx1"/>
                </a:solidFill>
              </a:rPr>
              <a:t>　訪問</a:t>
            </a:r>
            <a:r>
              <a:rPr lang="ja-JP" altLang="en-US" b="1" dirty="0" smtClean="0">
                <a:solidFill>
                  <a:schemeClr val="tx1"/>
                </a:solidFill>
              </a:rPr>
              <a:t>件数</a:t>
            </a:r>
            <a:r>
              <a:rPr lang="en-US" altLang="ja-JP" b="1" dirty="0" smtClean="0">
                <a:solidFill>
                  <a:schemeClr val="tx1"/>
                </a:solidFill>
              </a:rPr>
              <a:t>48</a:t>
            </a:r>
            <a:r>
              <a:rPr lang="ja-JP" altLang="en-US" b="1" dirty="0" smtClean="0">
                <a:solidFill>
                  <a:schemeClr val="tx1"/>
                </a:solidFill>
              </a:rPr>
              <a:t>件）</a:t>
            </a:r>
            <a:r>
              <a:rPr lang="en-US" altLang="ja-JP" b="1" dirty="0" smtClean="0">
                <a:solidFill>
                  <a:schemeClr val="tx1"/>
                </a:solidFill>
              </a:rPr>
              <a:t>※</a:t>
            </a:r>
            <a:r>
              <a:rPr lang="ja-JP" altLang="en-US" b="1" dirty="0" smtClean="0">
                <a:solidFill>
                  <a:schemeClr val="tx1"/>
                </a:solidFill>
              </a:rPr>
              <a:t>障害者</a:t>
            </a:r>
            <a:r>
              <a:rPr lang="ja-JP" altLang="en-US" b="1" dirty="0">
                <a:solidFill>
                  <a:schemeClr val="tx1"/>
                </a:solidFill>
              </a:rPr>
              <a:t>のケアマネジメント　</a:t>
            </a:r>
            <a:endParaRPr lang="en-US" altLang="ja-JP" b="1" dirty="0">
              <a:solidFill>
                <a:schemeClr val="tx1"/>
              </a:solidFill>
            </a:endParaRPr>
          </a:p>
          <a:p>
            <a:r>
              <a:rPr lang="ja-JP" altLang="en-US" b="1" dirty="0">
                <a:solidFill>
                  <a:schemeClr val="accent6">
                    <a:lumMod val="75000"/>
                  </a:schemeClr>
                </a:solidFill>
              </a:rPr>
              <a:t>　</a:t>
            </a:r>
          </a:p>
        </p:txBody>
      </p:sp>
      <p:sp>
        <p:nvSpPr>
          <p:cNvPr id="20" name="正方形/長方形 19"/>
          <p:cNvSpPr/>
          <p:nvPr/>
        </p:nvSpPr>
        <p:spPr>
          <a:xfrm>
            <a:off x="147702" y="3431569"/>
            <a:ext cx="8848597" cy="282776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b="1" dirty="0">
                <a:solidFill>
                  <a:srgbClr val="FF0000"/>
                </a:solidFill>
                <a:effectLst>
                  <a:outerShdw blurRad="38100" dist="38100" dir="2700000" algn="tl">
                    <a:srgbClr val="000000">
                      <a:alpha val="43137"/>
                    </a:srgbClr>
                  </a:outerShdw>
                </a:effectLst>
              </a:rPr>
              <a:t>〇南相馬事務所（南相馬市）</a:t>
            </a:r>
            <a:endParaRPr lang="en-US" altLang="ja-JP" b="1" dirty="0">
              <a:solidFill>
                <a:srgbClr val="FF0000"/>
              </a:solidFill>
              <a:effectLst>
                <a:outerShdw blurRad="38100" dist="38100" dir="2700000" algn="tl">
                  <a:srgbClr val="000000">
                    <a:alpha val="43137"/>
                  </a:srgbClr>
                </a:outerShdw>
              </a:effectLst>
            </a:endParaRPr>
          </a:p>
          <a:p>
            <a:r>
              <a:rPr lang="ja-JP" altLang="en-US" b="1" dirty="0" smtClean="0">
                <a:solidFill>
                  <a:schemeClr val="tx1"/>
                </a:solidFill>
              </a:rPr>
              <a:t>相馬</a:t>
            </a:r>
            <a:r>
              <a:rPr lang="ja-JP" altLang="en-US" b="1" dirty="0">
                <a:solidFill>
                  <a:schemeClr val="tx1"/>
                </a:solidFill>
              </a:rPr>
              <a:t>広域こころのケアセンター</a:t>
            </a:r>
            <a:endParaRPr lang="en-US" altLang="ja-JP" b="1" dirty="0">
              <a:solidFill>
                <a:schemeClr val="tx1"/>
              </a:solidFill>
            </a:endParaRPr>
          </a:p>
          <a:p>
            <a:r>
              <a:rPr lang="ja-JP" altLang="en-US" b="1" dirty="0" smtClean="0">
                <a:solidFill>
                  <a:schemeClr val="tx1"/>
                </a:solidFill>
              </a:rPr>
              <a:t>　対象者</a:t>
            </a:r>
            <a:r>
              <a:rPr lang="en-US" altLang="ja-JP" b="1" dirty="0">
                <a:solidFill>
                  <a:schemeClr val="tx1"/>
                </a:solidFill>
              </a:rPr>
              <a:t>141</a:t>
            </a:r>
            <a:r>
              <a:rPr lang="ja-JP" altLang="en-US" b="1" dirty="0" smtClean="0">
                <a:solidFill>
                  <a:schemeClr val="tx1"/>
                </a:solidFill>
              </a:rPr>
              <a:t>名</a:t>
            </a:r>
            <a:r>
              <a:rPr lang="ja-JP" altLang="en-US" b="1" dirty="0">
                <a:solidFill>
                  <a:schemeClr val="tx1"/>
                </a:solidFill>
              </a:rPr>
              <a:t>（</a:t>
            </a:r>
            <a:r>
              <a:rPr lang="ja-JP" altLang="en-US" b="1" dirty="0" smtClean="0">
                <a:solidFill>
                  <a:schemeClr val="tx1"/>
                </a:solidFill>
              </a:rPr>
              <a:t>延べ相談支援件数</a:t>
            </a:r>
            <a:r>
              <a:rPr lang="en-US" altLang="ja-JP" b="1" dirty="0" smtClean="0">
                <a:solidFill>
                  <a:schemeClr val="tx1"/>
                </a:solidFill>
              </a:rPr>
              <a:t>165</a:t>
            </a:r>
            <a:r>
              <a:rPr lang="ja-JP" altLang="en-US" b="1" dirty="0" smtClean="0">
                <a:solidFill>
                  <a:schemeClr val="tx1"/>
                </a:solidFill>
              </a:rPr>
              <a:t>件）</a:t>
            </a:r>
            <a:endParaRPr lang="en-US" altLang="ja-JP" b="1" dirty="0" smtClean="0">
              <a:solidFill>
                <a:schemeClr val="tx1"/>
              </a:solidFill>
            </a:endParaRPr>
          </a:p>
          <a:p>
            <a:endParaRPr lang="en-US" altLang="ja-JP" b="1" dirty="0" smtClean="0">
              <a:solidFill>
                <a:schemeClr val="tx1"/>
              </a:solidFill>
            </a:endParaRPr>
          </a:p>
          <a:p>
            <a:r>
              <a:rPr lang="ja-JP" altLang="en-US" b="1" dirty="0" smtClean="0">
                <a:solidFill>
                  <a:schemeClr val="tx1"/>
                </a:solidFill>
              </a:rPr>
              <a:t>　他、支援者への支援、集団支援、同行訪問、</a:t>
            </a:r>
            <a:endParaRPr lang="en-US" altLang="ja-JP" b="1" dirty="0" smtClean="0">
              <a:solidFill>
                <a:schemeClr val="tx1"/>
              </a:solidFill>
            </a:endParaRPr>
          </a:p>
          <a:p>
            <a:r>
              <a:rPr lang="ja-JP" altLang="en-US" b="1" dirty="0" smtClean="0">
                <a:solidFill>
                  <a:schemeClr val="tx1"/>
                </a:solidFill>
              </a:rPr>
              <a:t>　啓発活動、研修会なども行う</a:t>
            </a:r>
            <a:endParaRPr lang="en-US" altLang="ja-JP" b="1" dirty="0" smtClean="0">
              <a:solidFill>
                <a:schemeClr val="tx1"/>
              </a:solidFill>
            </a:endParaRPr>
          </a:p>
          <a:p>
            <a:r>
              <a:rPr lang="ja-JP" altLang="en-US" sz="1500" b="1" dirty="0">
                <a:solidFill>
                  <a:schemeClr val="accent6"/>
                </a:solidFill>
              </a:rPr>
              <a:t>・</a:t>
            </a:r>
            <a:r>
              <a:rPr lang="ja-JP" altLang="en-US" b="1" dirty="0">
                <a:solidFill>
                  <a:schemeClr val="accent6"/>
                </a:solidFill>
              </a:rPr>
              <a:t>訪問看護ステーション</a:t>
            </a:r>
            <a:r>
              <a:rPr lang="ja-JP" altLang="en-US" b="1" dirty="0" smtClean="0">
                <a:solidFill>
                  <a:schemeClr val="accent6"/>
                </a:solidFill>
              </a:rPr>
              <a:t>なごみ　南相馬サテライト</a:t>
            </a:r>
            <a:endParaRPr lang="en-US" altLang="ja-JP" b="1" dirty="0">
              <a:solidFill>
                <a:schemeClr val="accent6"/>
              </a:solidFill>
            </a:endParaRPr>
          </a:p>
        </p:txBody>
      </p:sp>
      <p:sp>
        <p:nvSpPr>
          <p:cNvPr id="4" name="テキスト ボックス 3"/>
          <p:cNvSpPr txBox="1"/>
          <p:nvPr/>
        </p:nvSpPr>
        <p:spPr>
          <a:xfrm>
            <a:off x="3851920" y="6350169"/>
            <a:ext cx="4576894" cy="507831"/>
          </a:xfrm>
          <a:prstGeom prst="rect">
            <a:avLst/>
          </a:prstGeom>
          <a:noFill/>
        </p:spPr>
        <p:txBody>
          <a:bodyPr wrap="none" rtlCol="0">
            <a:spAutoFit/>
          </a:bodyPr>
          <a:lstStyle/>
          <a:p>
            <a:r>
              <a:rPr lang="en-US" altLang="ja-JP" sz="1350" b="1" dirty="0" smtClean="0"/>
              <a:t>2021</a:t>
            </a:r>
            <a:r>
              <a:rPr lang="ja-JP" altLang="en-US" sz="1350" b="1" dirty="0" smtClean="0"/>
              <a:t>年年</a:t>
            </a:r>
            <a:r>
              <a:rPr lang="ja-JP" altLang="en-US" sz="1350" b="1" dirty="0"/>
              <a:t>３</a:t>
            </a:r>
            <a:r>
              <a:rPr lang="ja-JP" altLang="en-US" sz="1350" b="1" dirty="0" smtClean="0"/>
              <a:t>月</a:t>
            </a:r>
            <a:r>
              <a:rPr lang="ja-JP" altLang="en-US" sz="1350" b="1" dirty="0"/>
              <a:t>現在の実績</a:t>
            </a:r>
            <a:endParaRPr lang="en-US" altLang="ja-JP" sz="1350" b="1" dirty="0"/>
          </a:p>
          <a:p>
            <a:r>
              <a:rPr lang="ja-JP" altLang="en-US" sz="1350" b="1" dirty="0"/>
              <a:t>子供から高齢者まで様々な方に利用していただいております</a:t>
            </a:r>
          </a:p>
        </p:txBody>
      </p:sp>
      <p:sp>
        <p:nvSpPr>
          <p:cNvPr id="2" name="スライド番号プレースホルダー 1">
            <a:extLst>
              <a:ext uri="{FF2B5EF4-FFF2-40B4-BE49-F238E27FC236}">
                <a16:creationId xmlns:a16="http://schemas.microsoft.com/office/drawing/2014/main" id="{3AD87260-2F14-4AD4-B9C3-387452C13506}"/>
              </a:ext>
            </a:extLst>
          </p:cNvPr>
          <p:cNvSpPr>
            <a:spLocks noGrp="1"/>
          </p:cNvSpPr>
          <p:nvPr>
            <p:ph type="sldNum" sz="quarter" idx="12"/>
          </p:nvPr>
        </p:nvSpPr>
        <p:spPr/>
        <p:txBody>
          <a:bodyPr/>
          <a:lstStyle/>
          <a:p>
            <a:fld id="{725AC7A9-5B9E-4D1F-8F91-77D2F9F95173}" type="slidenum">
              <a:rPr kumimoji="1" lang="ja-JP" altLang="en-US" smtClean="0"/>
              <a:t>5</a:t>
            </a:fld>
            <a:endParaRPr kumimoji="1" lang="ja-JP" altLang="en-US"/>
          </a:p>
        </p:txBody>
      </p:sp>
      <p:pic>
        <p:nvPicPr>
          <p:cNvPr id="12" name="コンテンツ プレースホルダー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4664" y="260648"/>
            <a:ext cx="3557196" cy="2204439"/>
          </a:xfrm>
          <a:prstGeom prst="rect">
            <a:avLst/>
          </a:prstGeom>
          <a:ln>
            <a:noFill/>
          </a:ln>
          <a:effectLst>
            <a:softEdge rad="112500"/>
          </a:effectLst>
        </p:spPr>
      </p:pic>
      <p:pic>
        <p:nvPicPr>
          <p:cNvPr id="7" name="図 6">
            <a:extLst>
              <a:ext uri="{FF2B5EF4-FFF2-40B4-BE49-F238E27FC236}">
                <a16:creationId xmlns:a16="http://schemas.microsoft.com/office/drawing/2014/main" id="{22D9F3E6-EF04-4BD1-BB11-E2EB209327E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54664" y="3595690"/>
            <a:ext cx="3500709" cy="2463738"/>
          </a:xfrm>
          <a:prstGeom prst="rect">
            <a:avLst/>
          </a:prstGeom>
          <a:ln>
            <a:noFill/>
          </a:ln>
          <a:effectLst>
            <a:softEdge rad="112500"/>
          </a:effectLst>
        </p:spPr>
      </p:pic>
    </p:spTree>
    <p:extLst>
      <p:ext uri="{BB962C8B-B14F-4D97-AF65-F5344CB8AC3E}">
        <p14:creationId xmlns:p14="http://schemas.microsoft.com/office/powerpoint/2010/main" val="373369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直線コネクタ 84"/>
          <p:cNvCxnSpPr>
            <a:cxnSpLocks/>
          </p:cNvCxnSpPr>
          <p:nvPr/>
        </p:nvCxnSpPr>
        <p:spPr>
          <a:xfrm>
            <a:off x="1246953" y="2691686"/>
            <a:ext cx="0" cy="1994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3" name="直線コネクタ 82"/>
          <p:cNvCxnSpPr>
            <a:cxnSpLocks/>
          </p:cNvCxnSpPr>
          <p:nvPr/>
        </p:nvCxnSpPr>
        <p:spPr>
          <a:xfrm>
            <a:off x="7858765" y="2701935"/>
            <a:ext cx="0" cy="169126"/>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7" name="表 16"/>
          <p:cNvGraphicFramePr>
            <a:graphicFrameLocks noGrp="1"/>
          </p:cNvGraphicFramePr>
          <p:nvPr>
            <p:extLst>
              <p:ext uri="{D42A27DB-BD31-4B8C-83A1-F6EECF244321}">
                <p14:modId xmlns:p14="http://schemas.microsoft.com/office/powerpoint/2010/main" val="846313619"/>
              </p:ext>
            </p:extLst>
          </p:nvPr>
        </p:nvGraphicFramePr>
        <p:xfrm>
          <a:off x="2207857" y="3573016"/>
          <a:ext cx="2307331" cy="2590800"/>
        </p:xfrm>
        <a:graphic>
          <a:graphicData uri="http://schemas.openxmlformats.org/drawingml/2006/table">
            <a:tbl>
              <a:tblPr firstRow="1" bandRow="1">
                <a:tableStyleId>{638B1855-1B75-4FBE-930C-398BA8C253C6}</a:tableStyleId>
              </a:tblPr>
              <a:tblGrid>
                <a:gridCol w="240358">
                  <a:extLst>
                    <a:ext uri="{9D8B030D-6E8A-4147-A177-3AD203B41FA5}">
                      <a16:colId xmlns:a16="http://schemas.microsoft.com/office/drawing/2014/main" val="20000"/>
                    </a:ext>
                  </a:extLst>
                </a:gridCol>
                <a:gridCol w="2066973">
                  <a:extLst>
                    <a:ext uri="{9D8B030D-6E8A-4147-A177-3AD203B41FA5}">
                      <a16:colId xmlns:a16="http://schemas.microsoft.com/office/drawing/2014/main" val="20001"/>
                    </a:ext>
                  </a:extLst>
                </a:gridCol>
              </a:tblGrid>
              <a:tr h="310696">
                <a:tc gridSpan="2">
                  <a:txBody>
                    <a:bodyPr/>
                    <a:lstStyle/>
                    <a:p>
                      <a:r>
                        <a:rPr kumimoji="1" lang="ja-JP" altLang="en-US" sz="1600" dirty="0"/>
                        <a:t>訪問</a:t>
                      </a:r>
                      <a:r>
                        <a:rPr kumimoji="1" lang="ja-JP" altLang="en-US" sz="1600" dirty="0" smtClean="0"/>
                        <a:t>看護</a:t>
                      </a:r>
                      <a:r>
                        <a:rPr kumimoji="1" lang="en-US" altLang="ja-JP" sz="1600" dirty="0" smtClean="0"/>
                        <a:t>6</a:t>
                      </a:r>
                      <a:r>
                        <a:rPr kumimoji="1" lang="ja-JP" altLang="en-US" sz="1600" dirty="0" smtClean="0"/>
                        <a:t>名</a:t>
                      </a:r>
                      <a:endParaRPr kumimoji="1" lang="ja-JP" altLang="en-US" sz="1600" b="1" dirty="0">
                        <a:solidFill>
                          <a:schemeClr val="tx1"/>
                        </a:solidFill>
                      </a:endParaRPr>
                    </a:p>
                  </a:txBody>
                  <a:tcPr marL="68580" marR="68580" anchor="ctr"/>
                </a:tc>
                <a:tc hMerge="1">
                  <a:txBody>
                    <a:bodyPr/>
                    <a:lstStyle/>
                    <a:p>
                      <a:endParaRPr kumimoji="1" lang="ja-JP" altLang="en-US" sz="1100" dirty="0"/>
                    </a:p>
                  </a:txBody>
                  <a:tcPr/>
                </a:tc>
                <a:extLst>
                  <a:ext uri="{0D108BD9-81ED-4DB2-BD59-A6C34878D82A}">
                    <a16:rowId xmlns:a16="http://schemas.microsoft.com/office/drawing/2014/main" val="10000"/>
                  </a:ext>
                </a:extLst>
              </a:tr>
              <a:tr h="432601">
                <a:tc>
                  <a:txBody>
                    <a:bodyPr/>
                    <a:lstStyle/>
                    <a:p>
                      <a:r>
                        <a:rPr kumimoji="1" lang="en-US" altLang="ja-JP" sz="1600" dirty="0"/>
                        <a:t>1</a:t>
                      </a:r>
                      <a:endParaRPr kumimoji="1" lang="ja-JP" altLang="en-US" sz="1600" dirty="0"/>
                    </a:p>
                  </a:txBody>
                  <a:tcPr marL="68580" marR="68580" anchor="ctr"/>
                </a:tc>
                <a:tc>
                  <a:txBody>
                    <a:bodyPr/>
                    <a:lstStyle/>
                    <a:p>
                      <a:r>
                        <a:rPr kumimoji="1" lang="ja-JP" altLang="en-US" sz="1600" dirty="0"/>
                        <a:t>看護師</a:t>
                      </a:r>
                      <a:endParaRPr kumimoji="1" lang="en-US" altLang="ja-JP" sz="1600" dirty="0"/>
                    </a:p>
                    <a:p>
                      <a:r>
                        <a:rPr kumimoji="1" lang="ja-JP" altLang="en-US" sz="1600" dirty="0"/>
                        <a:t>（精神科認定看護師）</a:t>
                      </a:r>
                    </a:p>
                  </a:txBody>
                  <a:tcPr marL="68580" marR="68580" anchor="ctr"/>
                </a:tc>
                <a:extLst>
                  <a:ext uri="{0D108BD9-81ED-4DB2-BD59-A6C34878D82A}">
                    <a16:rowId xmlns:a16="http://schemas.microsoft.com/office/drawing/2014/main" val="10001"/>
                  </a:ext>
                </a:extLst>
              </a:tr>
              <a:tr h="330916">
                <a:tc>
                  <a:txBody>
                    <a:bodyPr/>
                    <a:lstStyle/>
                    <a:p>
                      <a:r>
                        <a:rPr kumimoji="1" lang="en-US" altLang="ja-JP" sz="1600" dirty="0"/>
                        <a:t>2</a:t>
                      </a:r>
                      <a:endParaRPr kumimoji="1" lang="ja-JP" altLang="en-US" sz="1600" dirty="0"/>
                    </a:p>
                  </a:txBody>
                  <a:tcPr marL="68580" marR="68580" anchor="ctr"/>
                </a:tc>
                <a:tc>
                  <a:txBody>
                    <a:bodyPr/>
                    <a:lstStyle/>
                    <a:p>
                      <a:r>
                        <a:rPr kumimoji="1" lang="ja-JP" altLang="en-US" sz="1600" dirty="0"/>
                        <a:t>看護師</a:t>
                      </a:r>
                    </a:p>
                  </a:txBody>
                  <a:tcPr marL="68580" marR="68580" anchor="ctr"/>
                </a:tc>
                <a:extLst>
                  <a:ext uri="{0D108BD9-81ED-4DB2-BD59-A6C34878D82A}">
                    <a16:rowId xmlns:a16="http://schemas.microsoft.com/office/drawing/2014/main" val="10002"/>
                  </a:ext>
                </a:extLst>
              </a:tr>
              <a:tr h="321876">
                <a:tc>
                  <a:txBody>
                    <a:bodyPr/>
                    <a:lstStyle/>
                    <a:p>
                      <a:r>
                        <a:rPr kumimoji="1" lang="en-US" altLang="ja-JP" sz="1600" dirty="0"/>
                        <a:t>3</a:t>
                      </a:r>
                      <a:endParaRPr kumimoji="1" lang="ja-JP" altLang="en-US" sz="1600" dirty="0"/>
                    </a:p>
                  </a:txBody>
                  <a:tcPr marL="68580" marR="68580" anchor="ctr"/>
                </a:tc>
                <a:tc>
                  <a:txBody>
                    <a:bodyPr/>
                    <a:lstStyle/>
                    <a:p>
                      <a:r>
                        <a:rPr kumimoji="1" lang="ja-JP" altLang="en-US" sz="1600" dirty="0"/>
                        <a:t>作業療法士</a:t>
                      </a:r>
                    </a:p>
                  </a:txBody>
                  <a:tcPr marL="68580" marR="68580" anchor="ctr"/>
                </a:tc>
                <a:extLst>
                  <a:ext uri="{0D108BD9-81ED-4DB2-BD59-A6C34878D82A}">
                    <a16:rowId xmlns:a16="http://schemas.microsoft.com/office/drawing/2014/main" val="10003"/>
                  </a:ext>
                </a:extLst>
              </a:tr>
              <a:tr h="329467">
                <a:tc>
                  <a:txBody>
                    <a:bodyPr/>
                    <a:lstStyle/>
                    <a:p>
                      <a:r>
                        <a:rPr kumimoji="1" lang="en-US" altLang="ja-JP" sz="1600" dirty="0"/>
                        <a:t>4</a:t>
                      </a:r>
                      <a:endParaRPr kumimoji="1" lang="ja-JP" altLang="en-US" sz="1600" dirty="0"/>
                    </a:p>
                  </a:txBody>
                  <a:tcPr marL="68580" marR="68580" anchor="ctr"/>
                </a:tc>
                <a:tc>
                  <a:txBody>
                    <a:bodyPr/>
                    <a:lstStyle/>
                    <a:p>
                      <a:r>
                        <a:rPr kumimoji="1" lang="ja-JP" altLang="en-US" sz="1600" dirty="0"/>
                        <a:t>看護師</a:t>
                      </a:r>
                      <a:endParaRPr kumimoji="1" lang="en-US" altLang="ja-JP" sz="1600" dirty="0"/>
                    </a:p>
                  </a:txBody>
                  <a:tcPr marL="68580" marR="68580" anchor="ctr"/>
                </a:tc>
                <a:extLst>
                  <a:ext uri="{0D108BD9-81ED-4DB2-BD59-A6C34878D82A}">
                    <a16:rowId xmlns:a16="http://schemas.microsoft.com/office/drawing/2014/main" val="10004"/>
                  </a:ext>
                </a:extLst>
              </a:tr>
              <a:tr h="320722">
                <a:tc>
                  <a:txBody>
                    <a:bodyPr/>
                    <a:lstStyle/>
                    <a:p>
                      <a:r>
                        <a:rPr kumimoji="1" lang="en-US" altLang="ja-JP" sz="1600" dirty="0"/>
                        <a:t>5</a:t>
                      </a:r>
                      <a:endParaRPr kumimoji="1" lang="ja-JP" altLang="en-US" sz="1600" dirty="0"/>
                    </a:p>
                  </a:txBody>
                  <a:tcPr marL="68580" marR="68580" anchor="ctr"/>
                </a:tc>
                <a:tc>
                  <a:txBody>
                    <a:bodyPr/>
                    <a:lstStyle/>
                    <a:p>
                      <a:r>
                        <a:rPr kumimoji="1" lang="ja-JP" altLang="en-US" sz="1600" dirty="0"/>
                        <a:t>看護師</a:t>
                      </a:r>
                    </a:p>
                  </a:txBody>
                  <a:tcPr marL="68580" marR="68580" anchor="ctr"/>
                </a:tc>
                <a:extLst>
                  <a:ext uri="{0D108BD9-81ED-4DB2-BD59-A6C34878D82A}">
                    <a16:rowId xmlns:a16="http://schemas.microsoft.com/office/drawing/2014/main" val="635979539"/>
                  </a:ext>
                </a:extLst>
              </a:tr>
              <a:tr h="323807">
                <a:tc>
                  <a:txBody>
                    <a:bodyPr/>
                    <a:lstStyle/>
                    <a:p>
                      <a:r>
                        <a:rPr kumimoji="1" lang="en-US" altLang="ja-JP" sz="1600" dirty="0"/>
                        <a:t>6</a:t>
                      </a:r>
                    </a:p>
                  </a:txBody>
                  <a:tcPr marL="68580" marR="68580" anchor="ctr"/>
                </a:tc>
                <a:tc>
                  <a:txBody>
                    <a:bodyPr/>
                    <a:lstStyle/>
                    <a:p>
                      <a:r>
                        <a:rPr kumimoji="1" lang="ja-JP" altLang="en-US" sz="1600" dirty="0"/>
                        <a:t>保健師</a:t>
                      </a:r>
                    </a:p>
                  </a:txBody>
                  <a:tcPr marL="68580" marR="68580" anchor="ctr"/>
                </a:tc>
                <a:extLst>
                  <a:ext uri="{0D108BD9-81ED-4DB2-BD59-A6C34878D82A}">
                    <a16:rowId xmlns:a16="http://schemas.microsoft.com/office/drawing/2014/main" val="628685410"/>
                  </a:ext>
                </a:extLst>
              </a:tr>
            </a:tbl>
          </a:graphicData>
        </a:graphic>
      </p:graphicFrame>
      <p:cxnSp>
        <p:nvCxnSpPr>
          <p:cNvPr id="60" name="直線コネクタ 59"/>
          <p:cNvCxnSpPr/>
          <p:nvPr/>
        </p:nvCxnSpPr>
        <p:spPr>
          <a:xfrm>
            <a:off x="4286102" y="294037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角丸四角形 57"/>
          <p:cNvSpPr/>
          <p:nvPr/>
        </p:nvSpPr>
        <p:spPr>
          <a:xfrm>
            <a:off x="159549" y="146853"/>
            <a:ext cx="8909733" cy="11163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ja-JP" altLang="en-US" sz="2000" b="1" dirty="0">
                <a:solidFill>
                  <a:schemeClr val="tx1"/>
                </a:solidFill>
                <a:latin typeface="+mn-ea"/>
              </a:rPr>
              <a:t>ＮＰＯ法人相双に新しい精神科医療保健福祉システムをつくる</a:t>
            </a:r>
            <a:r>
              <a:rPr lang="ja-JP" altLang="en-US" sz="2000" b="1" dirty="0" smtClean="0">
                <a:solidFill>
                  <a:schemeClr val="tx1"/>
                </a:solidFill>
                <a:latin typeface="+mn-ea"/>
              </a:rPr>
              <a:t>会</a:t>
            </a:r>
            <a:endParaRPr lang="en-US" altLang="ja-JP" sz="2000" b="1" dirty="0">
              <a:solidFill>
                <a:schemeClr val="tx1"/>
              </a:solidFill>
              <a:latin typeface="+mn-ea"/>
            </a:endParaRPr>
          </a:p>
        </p:txBody>
      </p:sp>
      <p:cxnSp>
        <p:nvCxnSpPr>
          <p:cNvPr id="20" name="直線コネクタ 19"/>
          <p:cNvCxnSpPr>
            <a:cxnSpLocks/>
            <a:stCxn id="16" idx="0"/>
          </p:cNvCxnSpPr>
          <p:nvPr/>
        </p:nvCxnSpPr>
        <p:spPr>
          <a:xfrm flipV="1">
            <a:off x="4381252" y="1263158"/>
            <a:ext cx="0" cy="16038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a:off x="4003102" y="2048890"/>
            <a:ext cx="37815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9" name="コンテンツ プレースホルダー 18"/>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596336" y="237467"/>
            <a:ext cx="1419564" cy="935075"/>
          </a:xfrm>
        </p:spPr>
      </p:pic>
      <p:sp>
        <p:nvSpPr>
          <p:cNvPr id="3" name="スライド番号プレースホルダー 2"/>
          <p:cNvSpPr>
            <a:spLocks noGrp="1"/>
          </p:cNvSpPr>
          <p:nvPr>
            <p:ph type="sldNum" sz="quarter" idx="12"/>
          </p:nvPr>
        </p:nvSpPr>
        <p:spPr/>
        <p:txBody>
          <a:bodyPr/>
          <a:lstStyle/>
          <a:p>
            <a:fld id="{FBBD8698-8135-43DF-9ED1-97DEAE54748C}" type="slidenum">
              <a:rPr kumimoji="1" lang="ja-JP" altLang="en-US" smtClean="0"/>
              <a:t>6</a:t>
            </a:fld>
            <a:endParaRPr kumimoji="1" lang="ja-JP" altLang="en-US"/>
          </a:p>
        </p:txBody>
      </p:sp>
      <p:sp>
        <p:nvSpPr>
          <p:cNvPr id="28" name="テキスト ボックス 27"/>
          <p:cNvSpPr txBox="1"/>
          <p:nvPr/>
        </p:nvSpPr>
        <p:spPr>
          <a:xfrm>
            <a:off x="6648248" y="6309320"/>
            <a:ext cx="2421033" cy="461665"/>
          </a:xfrm>
          <a:prstGeom prst="rect">
            <a:avLst/>
          </a:prstGeom>
          <a:noFill/>
          <a:ln>
            <a:noFill/>
          </a:ln>
        </p:spPr>
        <p:txBody>
          <a:bodyPr wrap="square" rtlCol="0">
            <a:spAutoFit/>
          </a:bodyPr>
          <a:lstStyle/>
          <a:p>
            <a:pPr algn="ctr"/>
            <a:r>
              <a:rPr lang="ja-JP" altLang="en-US" sz="1200" b="1" dirty="0"/>
              <a:t>ふくしま心のケアセンター</a:t>
            </a:r>
            <a:endParaRPr lang="en-US" altLang="ja-JP" sz="1200" b="1" dirty="0"/>
          </a:p>
          <a:p>
            <a:pPr algn="ctr"/>
            <a:r>
              <a:rPr lang="ja-JP" altLang="en-US" sz="1200" b="1" dirty="0"/>
              <a:t>「相馬方部センター」業務委託</a:t>
            </a:r>
            <a:endParaRPr lang="en-US" altLang="ja-JP" sz="1200" b="1" dirty="0"/>
          </a:p>
        </p:txBody>
      </p:sp>
      <p:sp>
        <p:nvSpPr>
          <p:cNvPr id="47" name="テキスト ボックス 46"/>
          <p:cNvSpPr txBox="1"/>
          <p:nvPr/>
        </p:nvSpPr>
        <p:spPr>
          <a:xfrm>
            <a:off x="1547664" y="6396335"/>
            <a:ext cx="3178036" cy="461665"/>
          </a:xfrm>
          <a:prstGeom prst="rect">
            <a:avLst/>
          </a:prstGeom>
          <a:noFill/>
          <a:ln>
            <a:noFill/>
          </a:ln>
        </p:spPr>
        <p:txBody>
          <a:bodyPr wrap="square" rtlCol="0">
            <a:spAutoFit/>
          </a:bodyPr>
          <a:lstStyle/>
          <a:p>
            <a:pPr algn="ctr"/>
            <a:r>
              <a:rPr lang="ja-JP" altLang="en-US" sz="1200" b="1" dirty="0" err="1"/>
              <a:t>精神障がい</a:t>
            </a:r>
            <a:r>
              <a:rPr lang="ja-JP" altLang="en-US" sz="1200" b="1" dirty="0"/>
              <a:t>者アウトリーチ</a:t>
            </a:r>
            <a:endParaRPr lang="en-US" altLang="ja-JP" sz="1200" b="1" dirty="0"/>
          </a:p>
          <a:p>
            <a:pPr algn="ctr"/>
            <a:r>
              <a:rPr lang="ja-JP" altLang="en-US" sz="1200" b="1" dirty="0"/>
              <a:t>推進事業（震災対応型）業務委託</a:t>
            </a:r>
          </a:p>
        </p:txBody>
      </p:sp>
      <p:graphicFrame>
        <p:nvGraphicFramePr>
          <p:cNvPr id="4" name="表 3"/>
          <p:cNvGraphicFramePr>
            <a:graphicFrameLocks noGrp="1"/>
          </p:cNvGraphicFramePr>
          <p:nvPr>
            <p:extLst>
              <p:ext uri="{D42A27DB-BD31-4B8C-83A1-F6EECF244321}">
                <p14:modId xmlns:p14="http://schemas.microsoft.com/office/powerpoint/2010/main" val="3553525742"/>
              </p:ext>
            </p:extLst>
          </p:nvPr>
        </p:nvGraphicFramePr>
        <p:xfrm>
          <a:off x="451067" y="1920820"/>
          <a:ext cx="3552033" cy="335280"/>
        </p:xfrm>
        <a:graphic>
          <a:graphicData uri="http://schemas.openxmlformats.org/drawingml/2006/table">
            <a:tbl>
              <a:tblPr firstRow="1" bandRow="1">
                <a:tableStyleId>{35758FB7-9AC5-4552-8A53-C91805E547FA}</a:tableStyleId>
              </a:tblPr>
              <a:tblGrid>
                <a:gridCol w="3042145">
                  <a:extLst>
                    <a:ext uri="{9D8B030D-6E8A-4147-A177-3AD203B41FA5}">
                      <a16:colId xmlns:a16="http://schemas.microsoft.com/office/drawing/2014/main" val="20000"/>
                    </a:ext>
                  </a:extLst>
                </a:gridCol>
                <a:gridCol w="509888">
                  <a:extLst>
                    <a:ext uri="{9D8B030D-6E8A-4147-A177-3AD203B41FA5}">
                      <a16:colId xmlns:a16="http://schemas.microsoft.com/office/drawing/2014/main" val="20003"/>
                    </a:ext>
                  </a:extLst>
                </a:gridCol>
              </a:tblGrid>
              <a:tr h="221823">
                <a:tc>
                  <a:txBody>
                    <a:bodyPr/>
                    <a:lstStyle/>
                    <a:p>
                      <a:r>
                        <a:rPr kumimoji="1" lang="ja-JP" altLang="en-US" sz="1600" baseline="0" dirty="0"/>
                        <a:t>事務部門</a:t>
                      </a:r>
                      <a:endParaRPr kumimoji="1" lang="ja-JP" altLang="en-US" sz="1600" b="1" baseline="0" dirty="0"/>
                    </a:p>
                  </a:txBody>
                  <a:tcPr marL="68580" marR="68580"/>
                </a:tc>
                <a:tc>
                  <a:txBody>
                    <a:bodyPr/>
                    <a:lstStyle/>
                    <a:p>
                      <a:pPr algn="r"/>
                      <a:r>
                        <a:rPr kumimoji="1" lang="en-US" altLang="ja-JP" sz="1600" baseline="0" dirty="0"/>
                        <a:t>2</a:t>
                      </a:r>
                      <a:r>
                        <a:rPr kumimoji="1" lang="ja-JP" altLang="en-US" sz="1600" baseline="0" dirty="0"/>
                        <a:t>名</a:t>
                      </a:r>
                      <a:endParaRPr kumimoji="1" lang="ja-JP" altLang="en-US" sz="1600" b="1" baseline="0" dirty="0"/>
                    </a:p>
                  </a:txBody>
                  <a:tcPr marL="68580" marR="68580"/>
                </a:tc>
                <a:extLst>
                  <a:ext uri="{0D108BD9-81ED-4DB2-BD59-A6C34878D82A}">
                    <a16:rowId xmlns:a16="http://schemas.microsoft.com/office/drawing/2014/main" val="10000"/>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088083512"/>
              </p:ext>
            </p:extLst>
          </p:nvPr>
        </p:nvGraphicFramePr>
        <p:xfrm>
          <a:off x="0" y="2853965"/>
          <a:ext cx="2175277" cy="2595880"/>
        </p:xfrm>
        <a:graphic>
          <a:graphicData uri="http://schemas.openxmlformats.org/drawingml/2006/table">
            <a:tbl>
              <a:tblPr firstRow="1" bandRow="1">
                <a:tableStyleId>{306799F8-075E-4A3A-A7F6-7FBC6576F1A4}</a:tableStyleId>
              </a:tblPr>
              <a:tblGrid>
                <a:gridCol w="296261">
                  <a:extLst>
                    <a:ext uri="{9D8B030D-6E8A-4147-A177-3AD203B41FA5}">
                      <a16:colId xmlns:a16="http://schemas.microsoft.com/office/drawing/2014/main" val="20000"/>
                    </a:ext>
                  </a:extLst>
                </a:gridCol>
                <a:gridCol w="1879016">
                  <a:extLst>
                    <a:ext uri="{9D8B030D-6E8A-4147-A177-3AD203B41FA5}">
                      <a16:colId xmlns:a16="http://schemas.microsoft.com/office/drawing/2014/main" val="20001"/>
                    </a:ext>
                  </a:extLst>
                </a:gridCol>
              </a:tblGrid>
              <a:tr h="956310">
                <a:tc gridSpan="2">
                  <a:txBody>
                    <a:bodyPr/>
                    <a:lstStyle/>
                    <a:p>
                      <a:pPr algn="l"/>
                      <a:r>
                        <a:rPr kumimoji="1" lang="ja-JP" altLang="en-US" sz="1600" dirty="0"/>
                        <a:t>地域活動支援</a:t>
                      </a:r>
                      <a:r>
                        <a:rPr kumimoji="1" lang="ja-JP" altLang="en-US" sz="1600" dirty="0" smtClean="0"/>
                        <a:t>センター</a:t>
                      </a:r>
                      <a:endParaRPr kumimoji="1" lang="en-US" altLang="ja-JP" sz="1600" dirty="0" smtClean="0"/>
                    </a:p>
                    <a:p>
                      <a:pPr algn="l"/>
                      <a:r>
                        <a:rPr kumimoji="1" lang="ja-JP" altLang="en-US" sz="1600" dirty="0" smtClean="0"/>
                        <a:t>なごみＣＬＵＢ</a:t>
                      </a:r>
                      <a:endParaRPr kumimoji="1" lang="en-US" altLang="ja-JP" sz="1600" dirty="0" smtClean="0"/>
                    </a:p>
                    <a:p>
                      <a:pPr algn="l"/>
                      <a:r>
                        <a:rPr kumimoji="1" lang="ja-JP" altLang="en-US" sz="1600" dirty="0" smtClean="0"/>
                        <a:t>相談</a:t>
                      </a:r>
                      <a:r>
                        <a:rPr kumimoji="1" lang="ja-JP" altLang="en-US" sz="1600" dirty="0"/>
                        <a:t>支援</a:t>
                      </a:r>
                      <a:r>
                        <a:rPr kumimoji="1" lang="ja-JP" altLang="en-US" sz="1600" dirty="0" smtClean="0"/>
                        <a:t>事業所なごみ</a:t>
                      </a:r>
                      <a:r>
                        <a:rPr kumimoji="1" lang="ja-JP" altLang="en-US" sz="1600" dirty="0"/>
                        <a:t>ＣＬＵＢ</a:t>
                      </a:r>
                      <a:endParaRPr kumimoji="1" lang="en-US" altLang="ja-JP" sz="1600" dirty="0"/>
                    </a:p>
                    <a:p>
                      <a:pPr algn="r"/>
                      <a:r>
                        <a:rPr kumimoji="1" lang="en-US" altLang="ja-JP" sz="1600" dirty="0" smtClean="0"/>
                        <a:t>3</a:t>
                      </a:r>
                      <a:r>
                        <a:rPr kumimoji="1" lang="ja-JP" altLang="en-US" sz="1600" dirty="0"/>
                        <a:t>名</a:t>
                      </a:r>
                      <a:endParaRPr kumimoji="1" lang="ja-JP" altLang="en-US" sz="1600" b="1" dirty="0">
                        <a:solidFill>
                          <a:schemeClr val="tx1"/>
                        </a:solidFill>
                      </a:endParaRPr>
                    </a:p>
                  </a:txBody>
                  <a:tcPr marL="68580" marR="68580" anchor="ctr"/>
                </a:tc>
                <a:tc hMerge="1">
                  <a:txBody>
                    <a:bodyPr/>
                    <a:lstStyle/>
                    <a:p>
                      <a:endParaRPr kumimoji="1" lang="ja-JP" altLang="en-US" dirty="0"/>
                    </a:p>
                  </a:txBody>
                  <a:tcPr/>
                </a:tc>
                <a:extLst>
                  <a:ext uri="{0D108BD9-81ED-4DB2-BD59-A6C34878D82A}">
                    <a16:rowId xmlns:a16="http://schemas.microsoft.com/office/drawing/2014/main" val="10000"/>
                  </a:ext>
                </a:extLst>
              </a:tr>
              <a:tr h="370840">
                <a:tc>
                  <a:txBody>
                    <a:bodyPr/>
                    <a:lstStyle/>
                    <a:p>
                      <a:r>
                        <a:rPr kumimoji="1" lang="en-US" altLang="ja-JP" sz="1600" dirty="0"/>
                        <a:t>1</a:t>
                      </a:r>
                      <a:endParaRPr kumimoji="1" lang="ja-JP" altLang="en-US" sz="1600" dirty="0">
                        <a:solidFill>
                          <a:schemeClr val="tx1"/>
                        </a:solidFill>
                      </a:endParaRPr>
                    </a:p>
                  </a:txBody>
                  <a:tcPr marL="68580" marR="68580" anchor="ctr"/>
                </a:tc>
                <a:tc>
                  <a:txBody>
                    <a:bodyPr/>
                    <a:lstStyle/>
                    <a:p>
                      <a:r>
                        <a:rPr kumimoji="1" lang="ja-JP" altLang="en-US" sz="1600" dirty="0"/>
                        <a:t>保健師</a:t>
                      </a:r>
                      <a:endParaRPr kumimoji="1" lang="en-US" altLang="ja-JP" sz="1600" dirty="0"/>
                    </a:p>
                    <a:p>
                      <a:r>
                        <a:rPr kumimoji="1" lang="ja-JP" altLang="en-US" sz="1600" dirty="0"/>
                        <a:t>（精神保健福祉士）</a:t>
                      </a:r>
                      <a:endParaRPr kumimoji="1" lang="ja-JP" altLang="en-US" sz="1600" dirty="0">
                        <a:solidFill>
                          <a:schemeClr val="tx1"/>
                        </a:solidFill>
                      </a:endParaRPr>
                    </a:p>
                  </a:txBody>
                  <a:tcPr marL="68580" marR="68580" anchor="ctr"/>
                </a:tc>
                <a:extLst>
                  <a:ext uri="{0D108BD9-81ED-4DB2-BD59-A6C34878D82A}">
                    <a16:rowId xmlns:a16="http://schemas.microsoft.com/office/drawing/2014/main" val="10001"/>
                  </a:ext>
                </a:extLst>
              </a:tr>
              <a:tr h="370840">
                <a:tc>
                  <a:txBody>
                    <a:bodyPr/>
                    <a:lstStyle/>
                    <a:p>
                      <a:r>
                        <a:rPr kumimoji="1" lang="en-US" altLang="ja-JP" sz="1600" dirty="0"/>
                        <a:t>2</a:t>
                      </a:r>
                      <a:endParaRPr kumimoji="1" lang="ja-JP" altLang="en-US" sz="1600" dirty="0">
                        <a:solidFill>
                          <a:schemeClr val="tx1"/>
                        </a:solidFill>
                      </a:endParaRPr>
                    </a:p>
                  </a:txBody>
                  <a:tcPr marL="68580" marR="685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常勤職員</a:t>
                      </a:r>
                      <a:endParaRPr kumimoji="1" lang="ja-JP" altLang="en-US" sz="1600" dirty="0">
                        <a:solidFill>
                          <a:schemeClr val="tx1"/>
                        </a:solidFill>
                      </a:endParaRPr>
                    </a:p>
                  </a:txBody>
                  <a:tcPr marL="68580" marR="68580" anchor="ctr"/>
                </a:tc>
                <a:extLst>
                  <a:ext uri="{0D108BD9-81ED-4DB2-BD59-A6C34878D82A}">
                    <a16:rowId xmlns:a16="http://schemas.microsoft.com/office/drawing/2014/main" val="10002"/>
                  </a:ext>
                </a:extLst>
              </a:tr>
              <a:tr h="304800">
                <a:tc>
                  <a:txBody>
                    <a:bodyPr/>
                    <a:lstStyle/>
                    <a:p>
                      <a:r>
                        <a:rPr kumimoji="1" lang="en-US" altLang="ja-JP" sz="1600" dirty="0"/>
                        <a:t>3</a:t>
                      </a:r>
                      <a:endParaRPr kumimoji="1" lang="ja-JP" altLang="en-US" sz="1600" dirty="0">
                        <a:solidFill>
                          <a:schemeClr val="tx1"/>
                        </a:solidFill>
                      </a:endParaRPr>
                    </a:p>
                  </a:txBody>
                  <a:tcPr marL="68580" marR="68580" anchor="ctr"/>
                </a:tc>
                <a:tc>
                  <a:txBody>
                    <a:bodyPr/>
                    <a:lstStyle/>
                    <a:p>
                      <a:r>
                        <a:rPr kumimoji="1" lang="en-US" altLang="ja-JP" sz="1600" dirty="0"/>
                        <a:t>【</a:t>
                      </a:r>
                      <a:r>
                        <a:rPr kumimoji="1" lang="ja-JP" altLang="en-US" sz="1600" dirty="0"/>
                        <a:t>非常勤</a:t>
                      </a:r>
                      <a:r>
                        <a:rPr kumimoji="1" lang="en-US" altLang="ja-JP" sz="1600" dirty="0"/>
                        <a:t>】</a:t>
                      </a:r>
                      <a:endParaRPr kumimoji="1" lang="ja-JP" altLang="en-US" sz="1600" dirty="0">
                        <a:solidFill>
                          <a:schemeClr val="tx1"/>
                        </a:solidFill>
                      </a:endParaRPr>
                    </a:p>
                  </a:txBody>
                  <a:tcPr marL="68580" marR="68580" anchor="ctr"/>
                </a:tc>
                <a:extLst>
                  <a:ext uri="{0D108BD9-81ED-4DB2-BD59-A6C34878D82A}">
                    <a16:rowId xmlns:a16="http://schemas.microsoft.com/office/drawing/2014/main" val="10005"/>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794427913"/>
              </p:ext>
            </p:extLst>
          </p:nvPr>
        </p:nvGraphicFramePr>
        <p:xfrm>
          <a:off x="4388595" y="3596967"/>
          <a:ext cx="2259653" cy="3174018"/>
        </p:xfrm>
        <a:graphic>
          <a:graphicData uri="http://schemas.openxmlformats.org/drawingml/2006/table">
            <a:tbl>
              <a:tblPr firstRow="1" bandRow="1">
                <a:tableStyleId>{3C2FFA5D-87B4-456A-9821-1D502468CF0F}</a:tableStyleId>
              </a:tblPr>
              <a:tblGrid>
                <a:gridCol w="273125">
                  <a:extLst>
                    <a:ext uri="{9D8B030D-6E8A-4147-A177-3AD203B41FA5}">
                      <a16:colId xmlns:a16="http://schemas.microsoft.com/office/drawing/2014/main" val="20000"/>
                    </a:ext>
                  </a:extLst>
                </a:gridCol>
                <a:gridCol w="1986528">
                  <a:extLst>
                    <a:ext uri="{9D8B030D-6E8A-4147-A177-3AD203B41FA5}">
                      <a16:colId xmlns:a16="http://schemas.microsoft.com/office/drawing/2014/main" val="20001"/>
                    </a:ext>
                  </a:extLst>
                </a:gridCol>
              </a:tblGrid>
              <a:tr h="323384">
                <a:tc gridSpan="2">
                  <a:txBody>
                    <a:bodyPr/>
                    <a:lstStyle/>
                    <a:p>
                      <a:r>
                        <a:rPr kumimoji="1" lang="ja-JP" altLang="en-US" sz="1600" dirty="0" smtClean="0"/>
                        <a:t>アウトリーチ　　　　</a:t>
                      </a:r>
                      <a:r>
                        <a:rPr kumimoji="1" lang="en-US" altLang="ja-JP" sz="1600" dirty="0" smtClean="0"/>
                        <a:t>7</a:t>
                      </a:r>
                      <a:r>
                        <a:rPr kumimoji="1" lang="ja-JP" altLang="en-US" sz="1600" dirty="0" smtClean="0"/>
                        <a:t>名</a:t>
                      </a:r>
                      <a:endParaRPr kumimoji="1" lang="ja-JP" altLang="en-US" sz="1600" b="1" dirty="0">
                        <a:solidFill>
                          <a:schemeClr val="tx1"/>
                        </a:solidFill>
                      </a:endParaRPr>
                    </a:p>
                  </a:txBody>
                  <a:tcPr marL="68580" marR="68580" anchor="ctr"/>
                </a:tc>
                <a:tc hMerge="1">
                  <a:txBody>
                    <a:bodyPr/>
                    <a:lstStyle/>
                    <a:p>
                      <a:endParaRPr kumimoji="1" lang="ja-JP" altLang="en-US" sz="1100" dirty="0"/>
                    </a:p>
                  </a:txBody>
                  <a:tcPr/>
                </a:tc>
                <a:extLst>
                  <a:ext uri="{0D108BD9-81ED-4DB2-BD59-A6C34878D82A}">
                    <a16:rowId xmlns:a16="http://schemas.microsoft.com/office/drawing/2014/main" val="10000"/>
                  </a:ext>
                </a:extLst>
              </a:tr>
              <a:tr h="511624">
                <a:tc>
                  <a:txBody>
                    <a:bodyPr/>
                    <a:lstStyle/>
                    <a:p>
                      <a:r>
                        <a:rPr kumimoji="1" lang="en-US" altLang="ja-JP" sz="1600" dirty="0"/>
                        <a:t>1</a:t>
                      </a:r>
                      <a:endParaRPr kumimoji="1" lang="ja-JP" altLang="en-US" sz="1600" dirty="0"/>
                    </a:p>
                  </a:txBody>
                  <a:tcPr marL="68580" marR="68580" anchor="ctr"/>
                </a:tc>
                <a:tc>
                  <a:txBody>
                    <a:bodyPr/>
                    <a:lstStyle/>
                    <a:p>
                      <a:r>
                        <a:rPr kumimoji="1" lang="ja-JP" altLang="en-US" sz="1600" dirty="0"/>
                        <a:t>看護師</a:t>
                      </a:r>
                      <a:endParaRPr kumimoji="1" lang="en-US" altLang="ja-JP" sz="1600" dirty="0"/>
                    </a:p>
                    <a:p>
                      <a:r>
                        <a:rPr kumimoji="1" lang="ja-JP" altLang="en-US" sz="1600" dirty="0"/>
                        <a:t>（</a:t>
                      </a:r>
                      <a:r>
                        <a:rPr kumimoji="1" lang="ja-JP" altLang="en-US" sz="1600" dirty="0" smtClean="0"/>
                        <a:t>精神看護専門</a:t>
                      </a:r>
                      <a:endParaRPr kumimoji="1" lang="en-US" altLang="ja-JP" sz="1600" dirty="0" smtClean="0"/>
                    </a:p>
                    <a:p>
                      <a:r>
                        <a:rPr kumimoji="1" lang="ja-JP" altLang="en-US" sz="1600" dirty="0" smtClean="0"/>
                        <a:t>看護師</a:t>
                      </a:r>
                      <a:r>
                        <a:rPr kumimoji="1" lang="ja-JP" altLang="en-US" sz="1600" dirty="0"/>
                        <a:t>）</a:t>
                      </a:r>
                    </a:p>
                  </a:txBody>
                  <a:tcPr marL="68580" marR="68580" anchor="ctr"/>
                </a:tc>
                <a:extLst>
                  <a:ext uri="{0D108BD9-81ED-4DB2-BD59-A6C34878D82A}">
                    <a16:rowId xmlns:a16="http://schemas.microsoft.com/office/drawing/2014/main" val="10001"/>
                  </a:ext>
                </a:extLst>
              </a:tr>
              <a:tr h="292718">
                <a:tc>
                  <a:txBody>
                    <a:bodyPr/>
                    <a:lstStyle/>
                    <a:p>
                      <a:r>
                        <a:rPr kumimoji="1" lang="en-US" altLang="ja-JP" sz="1600" dirty="0"/>
                        <a:t>2</a:t>
                      </a:r>
                      <a:endParaRPr kumimoji="1" lang="ja-JP" altLang="en-US" sz="1600" dirty="0"/>
                    </a:p>
                  </a:txBody>
                  <a:tcPr marL="68580" marR="68580" anchor="ctr"/>
                </a:tc>
                <a:tc>
                  <a:txBody>
                    <a:bodyPr/>
                    <a:lstStyle/>
                    <a:p>
                      <a:r>
                        <a:rPr kumimoji="1" lang="ja-JP" altLang="en-US" sz="1600" dirty="0"/>
                        <a:t>精神保健福祉士</a:t>
                      </a:r>
                      <a:endParaRPr kumimoji="1" lang="en-US" altLang="ja-JP" sz="1600" dirty="0"/>
                    </a:p>
                  </a:txBody>
                  <a:tcPr marL="68580" marR="68580" anchor="ctr"/>
                </a:tc>
                <a:extLst>
                  <a:ext uri="{0D108BD9-81ED-4DB2-BD59-A6C34878D82A}">
                    <a16:rowId xmlns:a16="http://schemas.microsoft.com/office/drawing/2014/main" val="10002"/>
                  </a:ext>
                </a:extLst>
              </a:tr>
              <a:tr h="274597">
                <a:tc>
                  <a:txBody>
                    <a:bodyPr/>
                    <a:lstStyle/>
                    <a:p>
                      <a:r>
                        <a:rPr kumimoji="1" lang="en-US" altLang="ja-JP" sz="1600" dirty="0"/>
                        <a:t>3</a:t>
                      </a:r>
                      <a:endParaRPr kumimoji="1" lang="ja-JP" altLang="en-US" sz="1600" dirty="0"/>
                    </a:p>
                  </a:txBody>
                  <a:tcPr marL="68580" marR="68580" anchor="ctr"/>
                </a:tc>
                <a:tc>
                  <a:txBody>
                    <a:bodyPr/>
                    <a:lstStyle/>
                    <a:p>
                      <a:r>
                        <a:rPr kumimoji="1" lang="ja-JP" altLang="en-US" sz="1600" dirty="0"/>
                        <a:t>精神保健福祉士</a:t>
                      </a:r>
                      <a:endParaRPr kumimoji="1" lang="en-US" altLang="ja-JP" sz="1600" dirty="0"/>
                    </a:p>
                  </a:txBody>
                  <a:tcPr marL="68580" marR="68580" anchor="ctr"/>
                </a:tc>
                <a:extLst>
                  <a:ext uri="{0D108BD9-81ED-4DB2-BD59-A6C34878D82A}">
                    <a16:rowId xmlns:a16="http://schemas.microsoft.com/office/drawing/2014/main" val="10003"/>
                  </a:ext>
                </a:extLst>
              </a:tr>
              <a:tr h="274918">
                <a:tc>
                  <a:txBody>
                    <a:bodyPr/>
                    <a:lstStyle/>
                    <a:p>
                      <a:r>
                        <a:rPr kumimoji="1" lang="en-US" altLang="ja-JP" sz="1600" dirty="0"/>
                        <a:t>4</a:t>
                      </a:r>
                      <a:endParaRPr kumimoji="1" lang="ja-JP" altLang="en-US" sz="1600" dirty="0"/>
                    </a:p>
                  </a:txBody>
                  <a:tcPr marL="68580" marR="6858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作業療法士</a:t>
                      </a:r>
                    </a:p>
                  </a:txBody>
                  <a:tcPr marL="68580" marR="68580" anchor="ctr"/>
                </a:tc>
                <a:extLst>
                  <a:ext uri="{0D108BD9-81ED-4DB2-BD59-A6C34878D82A}">
                    <a16:rowId xmlns:a16="http://schemas.microsoft.com/office/drawing/2014/main" val="10005"/>
                  </a:ext>
                </a:extLst>
              </a:tr>
              <a:tr h="274918">
                <a:tc>
                  <a:txBody>
                    <a:bodyPr/>
                    <a:lstStyle/>
                    <a:p>
                      <a:r>
                        <a:rPr kumimoji="1" lang="en-US" altLang="ja-JP" sz="1600" dirty="0"/>
                        <a:t>5</a:t>
                      </a:r>
                    </a:p>
                  </a:txBody>
                  <a:tcPr marL="68580" marR="68580" anchor="ctr"/>
                </a:tc>
                <a:tc>
                  <a:txBody>
                    <a:bodyPr/>
                    <a:lstStyle/>
                    <a:p>
                      <a:r>
                        <a:rPr kumimoji="1" lang="ja-JP" altLang="en-US" sz="1600" dirty="0"/>
                        <a:t>保健師</a:t>
                      </a:r>
                    </a:p>
                  </a:txBody>
                  <a:tcPr marL="68580" marR="68580" anchor="ctr"/>
                </a:tc>
                <a:extLst>
                  <a:ext uri="{0D108BD9-81ED-4DB2-BD59-A6C34878D82A}">
                    <a16:rowId xmlns:a16="http://schemas.microsoft.com/office/drawing/2014/main" val="10006"/>
                  </a:ext>
                </a:extLst>
              </a:tr>
              <a:tr h="274918">
                <a:tc>
                  <a:txBody>
                    <a:bodyPr/>
                    <a:lstStyle/>
                    <a:p>
                      <a:r>
                        <a:rPr kumimoji="1" lang="en-US" altLang="ja-JP" sz="1600" dirty="0"/>
                        <a:t>6</a:t>
                      </a:r>
                    </a:p>
                  </a:txBody>
                  <a:tcPr marL="68580" marR="68580" anchor="ctr"/>
                </a:tc>
                <a:tc>
                  <a:txBody>
                    <a:bodyPr/>
                    <a:lstStyle/>
                    <a:p>
                      <a:r>
                        <a:rPr kumimoji="1" lang="en-US" altLang="ja-JP" sz="1600" dirty="0"/>
                        <a:t>【</a:t>
                      </a:r>
                      <a:r>
                        <a:rPr kumimoji="1" lang="ja-JP" altLang="en-US" sz="1600" dirty="0"/>
                        <a:t>非常勤</a:t>
                      </a:r>
                      <a:r>
                        <a:rPr kumimoji="1" lang="en-US" altLang="ja-JP" sz="1600" dirty="0"/>
                        <a:t>】</a:t>
                      </a:r>
                      <a:r>
                        <a:rPr kumimoji="1" lang="ja-JP" altLang="en-US" sz="1600" dirty="0"/>
                        <a:t>医師</a:t>
                      </a:r>
                    </a:p>
                  </a:txBody>
                  <a:tcPr marL="68580" marR="68580" anchor="ctr"/>
                </a:tc>
                <a:extLst>
                  <a:ext uri="{0D108BD9-81ED-4DB2-BD59-A6C34878D82A}">
                    <a16:rowId xmlns:a16="http://schemas.microsoft.com/office/drawing/2014/main" val="10007"/>
                  </a:ext>
                </a:extLst>
              </a:tr>
              <a:tr h="339378">
                <a:tc>
                  <a:txBody>
                    <a:bodyPr/>
                    <a:lstStyle/>
                    <a:p>
                      <a:r>
                        <a:rPr kumimoji="1" lang="en-US" altLang="ja-JP" sz="1600" dirty="0"/>
                        <a:t>7</a:t>
                      </a:r>
                    </a:p>
                  </a:txBody>
                  <a:tcPr marL="68580" marR="68580" anchor="ctr"/>
                </a:tc>
                <a:tc>
                  <a:txBody>
                    <a:bodyPr/>
                    <a:lstStyle/>
                    <a:p>
                      <a:r>
                        <a:rPr kumimoji="1" lang="en-US" altLang="ja-JP" sz="1600" dirty="0"/>
                        <a:t>【</a:t>
                      </a:r>
                      <a:r>
                        <a:rPr kumimoji="1" lang="ja-JP" altLang="en-US" sz="1600" dirty="0"/>
                        <a:t>非常勤</a:t>
                      </a:r>
                      <a:r>
                        <a:rPr kumimoji="1" lang="en-US" altLang="ja-JP" sz="1600" dirty="0"/>
                        <a:t>】</a:t>
                      </a:r>
                      <a:r>
                        <a:rPr kumimoji="1" lang="ja-JP" altLang="en-US" sz="1600" dirty="0"/>
                        <a:t>医師</a:t>
                      </a:r>
                    </a:p>
                  </a:txBody>
                  <a:tcPr marL="68580" marR="68580" anchor="ctr"/>
                </a:tc>
                <a:extLst>
                  <a:ext uri="{0D108BD9-81ED-4DB2-BD59-A6C34878D82A}">
                    <a16:rowId xmlns:a16="http://schemas.microsoft.com/office/drawing/2014/main" val="10008"/>
                  </a:ext>
                </a:extLst>
              </a:tr>
            </a:tbl>
          </a:graphicData>
        </a:graphic>
      </p:graphicFrame>
      <p:cxnSp>
        <p:nvCxnSpPr>
          <p:cNvPr id="81" name="直線コネクタ 80"/>
          <p:cNvCxnSpPr/>
          <p:nvPr/>
        </p:nvCxnSpPr>
        <p:spPr>
          <a:xfrm flipV="1">
            <a:off x="1232301" y="2691686"/>
            <a:ext cx="6626465" cy="10249"/>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2" name="表 1"/>
          <p:cNvGraphicFramePr>
            <a:graphicFrameLocks noGrp="1"/>
          </p:cNvGraphicFramePr>
          <p:nvPr>
            <p:extLst>
              <p:ext uri="{D42A27DB-BD31-4B8C-83A1-F6EECF244321}">
                <p14:modId xmlns:p14="http://schemas.microsoft.com/office/powerpoint/2010/main" val="3039217443"/>
              </p:ext>
            </p:extLst>
          </p:nvPr>
        </p:nvGraphicFramePr>
        <p:xfrm>
          <a:off x="6746156" y="1412776"/>
          <a:ext cx="2225218" cy="1005840"/>
        </p:xfrm>
        <a:graphic>
          <a:graphicData uri="http://schemas.openxmlformats.org/drawingml/2006/table">
            <a:tbl>
              <a:tblPr firstRow="1" bandRow="1">
                <a:tableStyleId>{5A111915-BE36-4E01-A7E5-04B1672EAD32}</a:tableStyleId>
              </a:tblPr>
              <a:tblGrid>
                <a:gridCol w="958432">
                  <a:extLst>
                    <a:ext uri="{9D8B030D-6E8A-4147-A177-3AD203B41FA5}">
                      <a16:colId xmlns:a16="http://schemas.microsoft.com/office/drawing/2014/main" val="20000"/>
                    </a:ext>
                  </a:extLst>
                </a:gridCol>
                <a:gridCol w="623648">
                  <a:extLst>
                    <a:ext uri="{9D8B030D-6E8A-4147-A177-3AD203B41FA5}">
                      <a16:colId xmlns:a16="http://schemas.microsoft.com/office/drawing/2014/main" val="20001"/>
                    </a:ext>
                  </a:extLst>
                </a:gridCol>
                <a:gridCol w="643138">
                  <a:extLst>
                    <a:ext uri="{9D8B030D-6E8A-4147-A177-3AD203B41FA5}">
                      <a16:colId xmlns:a16="http://schemas.microsoft.com/office/drawing/2014/main" val="20002"/>
                    </a:ext>
                  </a:extLst>
                </a:gridCol>
              </a:tblGrid>
              <a:tr h="296673">
                <a:tc gridSpan="3">
                  <a:txBody>
                    <a:bodyPr/>
                    <a:lstStyle/>
                    <a:p>
                      <a:pPr algn="ctr"/>
                      <a:r>
                        <a:rPr kumimoji="1" lang="en-US" altLang="ja-JP" sz="1600" baseline="0" dirty="0">
                          <a:solidFill>
                            <a:schemeClr val="tx1"/>
                          </a:solidFill>
                        </a:rPr>
                        <a:t>2021</a:t>
                      </a:r>
                      <a:r>
                        <a:rPr kumimoji="1" lang="ja-JP" altLang="en-US" sz="1600" baseline="0" dirty="0">
                          <a:solidFill>
                            <a:schemeClr val="tx1"/>
                          </a:solidFill>
                        </a:rPr>
                        <a:t>年</a:t>
                      </a:r>
                      <a:r>
                        <a:rPr kumimoji="1" lang="en-US" altLang="ja-JP" sz="1600" baseline="0" dirty="0">
                          <a:solidFill>
                            <a:schemeClr val="tx1"/>
                          </a:solidFill>
                        </a:rPr>
                        <a:t>4</a:t>
                      </a:r>
                      <a:r>
                        <a:rPr kumimoji="1" lang="ja-JP" altLang="en-US" sz="1600" baseline="0" dirty="0">
                          <a:solidFill>
                            <a:schemeClr val="tx1"/>
                          </a:solidFill>
                        </a:rPr>
                        <a:t>月</a:t>
                      </a:r>
                      <a:r>
                        <a:rPr kumimoji="1" lang="en-US" altLang="ja-JP" sz="1600" baseline="0" dirty="0">
                          <a:solidFill>
                            <a:schemeClr val="tx1"/>
                          </a:solidFill>
                        </a:rPr>
                        <a:t>1</a:t>
                      </a:r>
                      <a:r>
                        <a:rPr kumimoji="1" lang="ja-JP" altLang="en-US" sz="1600" baseline="0" dirty="0">
                          <a:solidFill>
                            <a:schemeClr val="tx1"/>
                          </a:solidFill>
                        </a:rPr>
                        <a:t>日時点</a:t>
                      </a:r>
                    </a:p>
                  </a:txBody>
                  <a:tcPr marL="68580" marR="6858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1100" dirty="0"/>
                    </a:p>
                  </a:txBody>
                  <a:tcPr/>
                </a:tc>
                <a:tc hMerge="1">
                  <a:txBody>
                    <a:bodyPr/>
                    <a:lstStyle/>
                    <a:p>
                      <a:endParaRPr kumimoji="1" lang="ja-JP" altLang="en-US" sz="1100" dirty="0"/>
                    </a:p>
                  </a:txBody>
                  <a:tcPr/>
                </a:tc>
                <a:extLst>
                  <a:ext uri="{0D108BD9-81ED-4DB2-BD59-A6C34878D82A}">
                    <a16:rowId xmlns:a16="http://schemas.microsoft.com/office/drawing/2014/main" val="10000"/>
                  </a:ext>
                </a:extLst>
              </a:tr>
              <a:tr h="277951">
                <a:tc>
                  <a:txBody>
                    <a:bodyPr/>
                    <a:lstStyle/>
                    <a:p>
                      <a:pPr algn="l"/>
                      <a:r>
                        <a:rPr kumimoji="1" lang="ja-JP" altLang="en-US" sz="1600" dirty="0"/>
                        <a:t>常勤</a:t>
                      </a:r>
                    </a:p>
                  </a:txBody>
                  <a:tcPr marL="68580" marR="6858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600" dirty="0"/>
                        <a:t>20</a:t>
                      </a:r>
                    </a:p>
                  </a:txBody>
                  <a:tcPr marL="68580" marR="6858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600" dirty="0"/>
                        <a:t>名</a:t>
                      </a:r>
                    </a:p>
                  </a:txBody>
                  <a:tcPr marL="68580" marR="6858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6673">
                <a:tc>
                  <a:txBody>
                    <a:bodyPr/>
                    <a:lstStyle/>
                    <a:p>
                      <a:pPr algn="l"/>
                      <a:r>
                        <a:rPr kumimoji="1" lang="ja-JP" altLang="en-US" sz="1600" dirty="0"/>
                        <a:t>非常勤</a:t>
                      </a:r>
                    </a:p>
                  </a:txBody>
                  <a:tcPr marL="68580" marR="68580" anchor="ctr">
                    <a:lnL w="12700" cap="flat" cmpd="sng" algn="ctr">
                      <a:solidFill>
                        <a:schemeClr val="accent1"/>
                      </a:solidFill>
                      <a:prstDash val="solid"/>
                      <a:round/>
                      <a:headEnd type="none" w="med" len="med"/>
                      <a:tailEnd type="none" w="med" len="med"/>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600" dirty="0"/>
                        <a:t>4</a:t>
                      </a:r>
                      <a:endParaRPr kumimoji="1" lang="ja-JP" altLang="en-US" sz="1600" dirty="0"/>
                    </a:p>
                  </a:txBody>
                  <a:tcPr marL="68580" marR="68580" anchor="ctr">
                    <a:lnL>
                      <a:noFill/>
                    </a:lnL>
                    <a:lnR>
                      <a:noFill/>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1600" dirty="0"/>
                        <a:t>名</a:t>
                      </a:r>
                    </a:p>
                  </a:txBody>
                  <a:tcPr marL="68580" marR="68580" anchor="ctr">
                    <a:lnL>
                      <a:noFill/>
                    </a:lnL>
                    <a:lnR w="12700" cap="flat" cmpd="sng" algn="ctr">
                      <a:solidFill>
                        <a:schemeClr val="accent1"/>
                      </a:solidFill>
                      <a:prstDash val="solid"/>
                      <a:round/>
                      <a:headEnd type="none" w="med" len="med"/>
                      <a:tailEnd type="none" w="med" len="med"/>
                    </a:lnR>
                    <a:lnT w="6350" cap="flat" cmpd="sng" algn="ctr">
                      <a:noFill/>
                      <a:prstDash val="solid"/>
                      <a:miter lim="800000"/>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1499399978"/>
              </p:ext>
            </p:extLst>
          </p:nvPr>
        </p:nvGraphicFramePr>
        <p:xfrm>
          <a:off x="2174280" y="2867027"/>
          <a:ext cx="4413944" cy="675606"/>
        </p:xfrm>
        <a:graphic>
          <a:graphicData uri="http://schemas.openxmlformats.org/drawingml/2006/table">
            <a:tbl>
              <a:tblPr firstRow="1" bandRow="1">
                <a:tableStyleId>{5940675A-B579-460E-94D1-54222C63F5DA}</a:tableStyleId>
              </a:tblPr>
              <a:tblGrid>
                <a:gridCol w="4413944">
                  <a:extLst>
                    <a:ext uri="{9D8B030D-6E8A-4147-A177-3AD203B41FA5}">
                      <a16:colId xmlns:a16="http://schemas.microsoft.com/office/drawing/2014/main" val="20000"/>
                    </a:ext>
                  </a:extLst>
                </a:gridCol>
              </a:tblGrid>
              <a:tr h="675606">
                <a:tc>
                  <a:txBody>
                    <a:bodyPr/>
                    <a:lstStyle/>
                    <a:p>
                      <a:pPr algn="ctr"/>
                      <a:r>
                        <a:rPr kumimoji="1" lang="ja-JP" altLang="en-US" sz="1600" b="1" dirty="0"/>
                        <a:t>訪問看護ステーション</a:t>
                      </a:r>
                      <a:r>
                        <a:rPr kumimoji="1" lang="ja-JP" altLang="en-US" sz="1600" b="1" dirty="0" smtClean="0"/>
                        <a:t>なごみ　　</a:t>
                      </a:r>
                      <a:r>
                        <a:rPr kumimoji="1" lang="en-US" altLang="ja-JP" sz="1600" b="1" dirty="0" smtClean="0"/>
                        <a:t>13</a:t>
                      </a:r>
                      <a:r>
                        <a:rPr kumimoji="1" lang="ja-JP" altLang="en-US" sz="1600" b="1" dirty="0" smtClean="0"/>
                        <a:t>名</a:t>
                      </a:r>
                      <a:endParaRPr kumimoji="1" lang="en-US" altLang="ja-JP" sz="1600" b="1" dirty="0"/>
                    </a:p>
                  </a:txBody>
                  <a:tcPr marL="68580" marR="6858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1347231456"/>
              </p:ext>
            </p:extLst>
          </p:nvPr>
        </p:nvGraphicFramePr>
        <p:xfrm>
          <a:off x="6686545" y="2862879"/>
          <a:ext cx="2382737" cy="3424852"/>
        </p:xfrm>
        <a:graphic>
          <a:graphicData uri="http://schemas.openxmlformats.org/drawingml/2006/table">
            <a:tbl>
              <a:tblPr firstRow="1" bandRow="1">
                <a:tableStyleId>{E269D01E-BC32-4049-B463-5C60D7B0CCD2}</a:tableStyleId>
              </a:tblPr>
              <a:tblGrid>
                <a:gridCol w="328052">
                  <a:extLst>
                    <a:ext uri="{9D8B030D-6E8A-4147-A177-3AD203B41FA5}">
                      <a16:colId xmlns:a16="http://schemas.microsoft.com/office/drawing/2014/main" val="20000"/>
                    </a:ext>
                  </a:extLst>
                </a:gridCol>
                <a:gridCol w="2054685">
                  <a:extLst>
                    <a:ext uri="{9D8B030D-6E8A-4147-A177-3AD203B41FA5}">
                      <a16:colId xmlns:a16="http://schemas.microsoft.com/office/drawing/2014/main" val="20001"/>
                    </a:ext>
                  </a:extLst>
                </a:gridCol>
              </a:tblGrid>
              <a:tr h="923809">
                <a:tc gridSpan="2">
                  <a:txBody>
                    <a:bodyPr/>
                    <a:lstStyle/>
                    <a:p>
                      <a:pPr algn="ctr"/>
                      <a:r>
                        <a:rPr kumimoji="1" lang="ja-JP" altLang="en-US" sz="1600" dirty="0">
                          <a:solidFill>
                            <a:schemeClr val="bg1"/>
                          </a:solidFill>
                        </a:rPr>
                        <a:t>相馬</a:t>
                      </a:r>
                      <a:r>
                        <a:rPr kumimoji="1" lang="ja-JP" altLang="en-US" sz="1600" dirty="0" smtClean="0">
                          <a:solidFill>
                            <a:schemeClr val="bg1"/>
                          </a:solidFill>
                        </a:rPr>
                        <a:t>広域</a:t>
                      </a:r>
                      <a:endParaRPr kumimoji="1" lang="en-US" altLang="ja-JP" sz="1600" dirty="0" smtClean="0">
                        <a:solidFill>
                          <a:schemeClr val="bg1"/>
                        </a:solidFill>
                      </a:endParaRPr>
                    </a:p>
                    <a:p>
                      <a:pPr algn="ctr"/>
                      <a:r>
                        <a:rPr kumimoji="1" lang="ja-JP" altLang="en-US" sz="1600" dirty="0" smtClean="0">
                          <a:solidFill>
                            <a:schemeClr val="bg1"/>
                          </a:solidFill>
                        </a:rPr>
                        <a:t>こころ</a:t>
                      </a:r>
                      <a:r>
                        <a:rPr kumimoji="1" lang="ja-JP" altLang="en-US" sz="1600" dirty="0">
                          <a:solidFill>
                            <a:schemeClr val="bg1"/>
                          </a:solidFill>
                        </a:rPr>
                        <a:t>の</a:t>
                      </a:r>
                      <a:r>
                        <a:rPr kumimoji="1" lang="ja-JP" altLang="en-US" sz="1600" dirty="0" smtClean="0">
                          <a:solidFill>
                            <a:schemeClr val="bg1"/>
                          </a:solidFill>
                        </a:rPr>
                        <a:t>ケアセンター</a:t>
                      </a:r>
                      <a:endParaRPr kumimoji="1" lang="en-US" altLang="ja-JP" sz="1600" dirty="0" smtClean="0">
                        <a:solidFill>
                          <a:schemeClr val="bg1"/>
                        </a:solidFill>
                      </a:endParaRPr>
                    </a:p>
                    <a:p>
                      <a:pPr algn="ctr"/>
                      <a:r>
                        <a:rPr kumimoji="1" lang="ja-JP" altLang="en-US" sz="1600" dirty="0" smtClean="0">
                          <a:solidFill>
                            <a:schemeClr val="bg1"/>
                          </a:solidFill>
                        </a:rPr>
                        <a:t>なごみ</a:t>
                      </a:r>
                      <a:endParaRPr kumimoji="1" lang="en-US" altLang="ja-JP" sz="1600" dirty="0">
                        <a:solidFill>
                          <a:schemeClr val="bg1"/>
                        </a:solidFill>
                      </a:endParaRPr>
                    </a:p>
                    <a:p>
                      <a:pPr algn="r"/>
                      <a:r>
                        <a:rPr kumimoji="1" lang="en-US" altLang="ja-JP" sz="1600" baseline="0" dirty="0" smtClean="0">
                          <a:solidFill>
                            <a:schemeClr val="bg1"/>
                          </a:solidFill>
                        </a:rPr>
                        <a:t>6</a:t>
                      </a:r>
                      <a:r>
                        <a:rPr kumimoji="1" lang="ja-JP" altLang="en-US" sz="1600" baseline="0" dirty="0">
                          <a:solidFill>
                            <a:schemeClr val="bg1"/>
                          </a:solidFill>
                        </a:rPr>
                        <a:t>名</a:t>
                      </a:r>
                      <a:endParaRPr kumimoji="1" lang="en-US" altLang="ja-JP" sz="1600" b="1" baseline="0" dirty="0">
                        <a:solidFill>
                          <a:schemeClr val="bg1"/>
                        </a:solidFill>
                      </a:endParaRPr>
                    </a:p>
                  </a:txBody>
                  <a:tcPr marL="68580" marR="68580" anchor="ctr"/>
                </a:tc>
                <a:tc hMerge="1">
                  <a:txBody>
                    <a:bodyPr/>
                    <a:lstStyle/>
                    <a:p>
                      <a:endParaRPr kumimoji="1" lang="ja-JP" altLang="en-US" dirty="0"/>
                    </a:p>
                  </a:txBody>
                  <a:tcPr/>
                </a:tc>
                <a:extLst>
                  <a:ext uri="{0D108BD9-81ED-4DB2-BD59-A6C34878D82A}">
                    <a16:rowId xmlns:a16="http://schemas.microsoft.com/office/drawing/2014/main" val="10000"/>
                  </a:ext>
                </a:extLst>
              </a:tr>
              <a:tr h="575731">
                <a:tc>
                  <a:txBody>
                    <a:bodyPr/>
                    <a:lstStyle/>
                    <a:p>
                      <a:r>
                        <a:rPr kumimoji="1" lang="en-US" altLang="ja-JP" sz="1600" dirty="0">
                          <a:solidFill>
                            <a:schemeClr val="bg1"/>
                          </a:solidFill>
                        </a:rPr>
                        <a:t>1</a:t>
                      </a:r>
                      <a:endParaRPr kumimoji="1" lang="ja-JP" altLang="en-US" sz="1600" dirty="0">
                        <a:solidFill>
                          <a:schemeClr val="bg1"/>
                        </a:solidFill>
                      </a:endParaRPr>
                    </a:p>
                  </a:txBody>
                  <a:tcPr marL="68580" marR="68580" anchor="ctr"/>
                </a:tc>
                <a:tc>
                  <a:txBody>
                    <a:bodyPr/>
                    <a:lstStyle/>
                    <a:p>
                      <a:r>
                        <a:rPr kumimoji="1" lang="ja-JP" altLang="en-US" sz="1600" dirty="0">
                          <a:solidFill>
                            <a:schemeClr val="bg1"/>
                          </a:solidFill>
                        </a:rPr>
                        <a:t>看護師</a:t>
                      </a:r>
                      <a:endParaRPr kumimoji="1" lang="en-US" altLang="ja-JP" sz="1600" dirty="0">
                        <a:solidFill>
                          <a:schemeClr val="bg1"/>
                        </a:solidFill>
                      </a:endParaRPr>
                    </a:p>
                    <a:p>
                      <a:r>
                        <a:rPr kumimoji="1" lang="ja-JP" altLang="en-US" sz="1600" dirty="0">
                          <a:solidFill>
                            <a:schemeClr val="bg1"/>
                          </a:solidFill>
                        </a:rPr>
                        <a:t>（精神科認定看護師）</a:t>
                      </a:r>
                    </a:p>
                  </a:txBody>
                  <a:tcPr marL="68580" marR="68580" anchor="ctr"/>
                </a:tc>
                <a:extLst>
                  <a:ext uri="{0D108BD9-81ED-4DB2-BD59-A6C34878D82A}">
                    <a16:rowId xmlns:a16="http://schemas.microsoft.com/office/drawing/2014/main" val="10001"/>
                  </a:ext>
                </a:extLst>
              </a:tr>
              <a:tr h="359747">
                <a:tc>
                  <a:txBody>
                    <a:bodyPr/>
                    <a:lstStyle/>
                    <a:p>
                      <a:r>
                        <a:rPr kumimoji="1" lang="en-US" altLang="ja-JP" sz="1600" dirty="0">
                          <a:solidFill>
                            <a:schemeClr val="bg1"/>
                          </a:solidFill>
                        </a:rPr>
                        <a:t>2</a:t>
                      </a:r>
                      <a:endParaRPr kumimoji="1" lang="ja-JP" altLang="en-US" sz="1600" dirty="0">
                        <a:solidFill>
                          <a:schemeClr val="bg1"/>
                        </a:solidFill>
                      </a:endParaRPr>
                    </a:p>
                  </a:txBody>
                  <a:tcPr marL="68580" marR="68580" anchor="ctr"/>
                </a:tc>
                <a:tc>
                  <a:txBody>
                    <a:bodyPr/>
                    <a:lstStyle/>
                    <a:p>
                      <a:r>
                        <a:rPr kumimoji="1" lang="ja-JP" altLang="en-US" sz="1600" dirty="0">
                          <a:solidFill>
                            <a:schemeClr val="bg1"/>
                          </a:solidFill>
                        </a:rPr>
                        <a:t>精神保健福祉士</a:t>
                      </a:r>
                    </a:p>
                  </a:txBody>
                  <a:tcPr marL="68580" marR="68580" anchor="ctr"/>
                </a:tc>
                <a:extLst>
                  <a:ext uri="{0D108BD9-81ED-4DB2-BD59-A6C34878D82A}">
                    <a16:rowId xmlns:a16="http://schemas.microsoft.com/office/drawing/2014/main" val="10002"/>
                  </a:ext>
                </a:extLst>
              </a:tr>
              <a:tr h="321746">
                <a:tc>
                  <a:txBody>
                    <a:bodyPr/>
                    <a:lstStyle/>
                    <a:p>
                      <a:r>
                        <a:rPr kumimoji="1" lang="en-US" altLang="ja-JP" sz="1600" dirty="0">
                          <a:solidFill>
                            <a:schemeClr val="bg1"/>
                          </a:solidFill>
                        </a:rPr>
                        <a:t>3</a:t>
                      </a:r>
                      <a:endParaRPr kumimoji="1" lang="ja-JP" altLang="en-US" sz="1600" dirty="0">
                        <a:solidFill>
                          <a:schemeClr val="bg1"/>
                        </a:solidFill>
                      </a:endParaRPr>
                    </a:p>
                  </a:txBody>
                  <a:tcPr marL="68580" marR="68580" anchor="ctr"/>
                </a:tc>
                <a:tc>
                  <a:txBody>
                    <a:bodyPr/>
                    <a:lstStyle/>
                    <a:p>
                      <a:r>
                        <a:rPr kumimoji="1" lang="ja-JP" altLang="en-US" sz="1600" dirty="0">
                          <a:solidFill>
                            <a:schemeClr val="bg1"/>
                          </a:solidFill>
                        </a:rPr>
                        <a:t>臨床心理士</a:t>
                      </a:r>
                    </a:p>
                  </a:txBody>
                  <a:tcPr marL="68580" marR="68580" anchor="ctr"/>
                </a:tc>
                <a:extLst>
                  <a:ext uri="{0D108BD9-81ED-4DB2-BD59-A6C34878D82A}">
                    <a16:rowId xmlns:a16="http://schemas.microsoft.com/office/drawing/2014/main" val="10003"/>
                  </a:ext>
                </a:extLst>
              </a:tr>
              <a:tr h="321746">
                <a:tc>
                  <a:txBody>
                    <a:bodyPr/>
                    <a:lstStyle/>
                    <a:p>
                      <a:r>
                        <a:rPr kumimoji="1" lang="en-US" altLang="ja-JP" sz="1600" dirty="0">
                          <a:solidFill>
                            <a:schemeClr val="bg1"/>
                          </a:solidFill>
                        </a:rPr>
                        <a:t>4</a:t>
                      </a:r>
                      <a:endParaRPr kumimoji="1" lang="ja-JP" altLang="en-US" sz="1600" dirty="0">
                        <a:solidFill>
                          <a:schemeClr val="bg1"/>
                        </a:solidFill>
                      </a:endParaRPr>
                    </a:p>
                  </a:txBody>
                  <a:tcPr marL="68580" marR="68580" anchor="ctr"/>
                </a:tc>
                <a:tc>
                  <a:txBody>
                    <a:bodyPr/>
                    <a:lstStyle/>
                    <a:p>
                      <a:r>
                        <a:rPr kumimoji="1" lang="ja-JP" altLang="en-US" sz="1600" dirty="0">
                          <a:solidFill>
                            <a:schemeClr val="bg1"/>
                          </a:solidFill>
                        </a:rPr>
                        <a:t>精神保健福祉士</a:t>
                      </a:r>
                    </a:p>
                  </a:txBody>
                  <a:tcPr marL="68580" marR="68580" anchor="ctr"/>
                </a:tc>
                <a:extLst>
                  <a:ext uri="{0D108BD9-81ED-4DB2-BD59-A6C34878D82A}">
                    <a16:rowId xmlns:a16="http://schemas.microsoft.com/office/drawing/2014/main" val="10004"/>
                  </a:ext>
                </a:extLst>
              </a:tr>
              <a:tr h="291455">
                <a:tc>
                  <a:txBody>
                    <a:bodyPr/>
                    <a:lstStyle/>
                    <a:p>
                      <a:r>
                        <a:rPr kumimoji="1" lang="en-US" altLang="ja-JP" sz="1600" dirty="0">
                          <a:solidFill>
                            <a:schemeClr val="bg1"/>
                          </a:solidFill>
                        </a:rPr>
                        <a:t>5</a:t>
                      </a:r>
                      <a:endParaRPr kumimoji="1" lang="ja-JP" altLang="en-US" sz="1600" dirty="0">
                        <a:solidFill>
                          <a:schemeClr val="bg1"/>
                        </a:solidFill>
                      </a:endParaRPr>
                    </a:p>
                  </a:txBody>
                  <a:tcPr marL="68580" marR="68580" anchor="ctr"/>
                </a:tc>
                <a:tc>
                  <a:txBody>
                    <a:bodyPr/>
                    <a:lstStyle/>
                    <a:p>
                      <a:r>
                        <a:rPr kumimoji="1" lang="ja-JP" altLang="en-US" sz="1600" dirty="0">
                          <a:solidFill>
                            <a:schemeClr val="bg1"/>
                          </a:solidFill>
                        </a:rPr>
                        <a:t>保健師</a:t>
                      </a:r>
                    </a:p>
                  </a:txBody>
                  <a:tcPr marL="68580" marR="68580" anchor="ctr"/>
                </a:tc>
                <a:extLst>
                  <a:ext uri="{0D108BD9-81ED-4DB2-BD59-A6C34878D82A}">
                    <a16:rowId xmlns:a16="http://schemas.microsoft.com/office/drawing/2014/main" val="10005"/>
                  </a:ext>
                </a:extLst>
              </a:tr>
              <a:tr h="413345">
                <a:tc>
                  <a:txBody>
                    <a:bodyPr/>
                    <a:lstStyle/>
                    <a:p>
                      <a:r>
                        <a:rPr kumimoji="1" lang="en-US" altLang="ja-JP" sz="1600" dirty="0">
                          <a:solidFill>
                            <a:schemeClr val="bg1"/>
                          </a:solidFill>
                        </a:rPr>
                        <a:t>6</a:t>
                      </a:r>
                      <a:endParaRPr kumimoji="1" lang="ja-JP" altLang="en-US" sz="1600" dirty="0">
                        <a:solidFill>
                          <a:schemeClr val="bg1"/>
                        </a:solidFill>
                      </a:endParaRPr>
                    </a:p>
                  </a:txBody>
                  <a:tcPr marL="68580" marR="68580" anchor="ctr"/>
                </a:tc>
                <a:tc>
                  <a:txBody>
                    <a:bodyPr/>
                    <a:lstStyle/>
                    <a:p>
                      <a:r>
                        <a:rPr kumimoji="1" lang="en-US" altLang="ja-JP" sz="1600" dirty="0">
                          <a:solidFill>
                            <a:schemeClr val="bg1"/>
                          </a:solidFill>
                        </a:rPr>
                        <a:t>【</a:t>
                      </a:r>
                      <a:r>
                        <a:rPr kumimoji="1" lang="ja-JP" altLang="en-US" sz="1600" dirty="0">
                          <a:solidFill>
                            <a:schemeClr val="bg1"/>
                          </a:solidFill>
                        </a:rPr>
                        <a:t>非常勤</a:t>
                      </a:r>
                      <a:r>
                        <a:rPr kumimoji="1" lang="en-US" altLang="ja-JP" sz="1600" dirty="0">
                          <a:solidFill>
                            <a:schemeClr val="bg1"/>
                          </a:solidFill>
                        </a:rPr>
                        <a:t>】</a:t>
                      </a:r>
                      <a:r>
                        <a:rPr kumimoji="1" lang="ja-JP" altLang="en-US" sz="1600" dirty="0">
                          <a:solidFill>
                            <a:schemeClr val="bg1"/>
                          </a:solidFill>
                        </a:rPr>
                        <a:t>社会福祉士</a:t>
                      </a:r>
                    </a:p>
                  </a:txBody>
                  <a:tcPr marL="68580" marR="6858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783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5EDEEC-AE4B-4F68-B1D5-42DBD4B648E3}"/>
              </a:ext>
            </a:extLst>
          </p:cNvPr>
          <p:cNvSpPr>
            <a:spLocks noGrp="1"/>
          </p:cNvSpPr>
          <p:nvPr>
            <p:ph type="title"/>
          </p:nvPr>
        </p:nvSpPr>
        <p:spPr>
          <a:xfrm>
            <a:off x="2303278" y="2773825"/>
            <a:ext cx="3777011" cy="994172"/>
          </a:xfrm>
        </p:spPr>
        <p:txBody>
          <a:bodyPr/>
          <a:lstStyle/>
          <a:p>
            <a:r>
              <a:rPr lang="ja-JP" altLang="en-US" b="1" dirty="0">
                <a:solidFill>
                  <a:schemeClr val="tx1"/>
                </a:solidFill>
                <a:effectLst/>
              </a:rPr>
              <a:t>対象者の特徴</a:t>
            </a:r>
            <a:endParaRPr kumimoji="1" lang="ja-JP" altLang="en-US" b="1" dirty="0">
              <a:solidFill>
                <a:schemeClr val="tx1"/>
              </a:solidFill>
              <a:effectLst/>
            </a:endParaRPr>
          </a:p>
        </p:txBody>
      </p:sp>
      <p:sp>
        <p:nvSpPr>
          <p:cNvPr id="3" name="スライド番号プレースホルダー 2"/>
          <p:cNvSpPr>
            <a:spLocks noGrp="1"/>
          </p:cNvSpPr>
          <p:nvPr>
            <p:ph type="sldNum" sz="quarter" idx="12"/>
          </p:nvPr>
        </p:nvSpPr>
        <p:spPr/>
        <p:txBody>
          <a:bodyPr/>
          <a:lstStyle/>
          <a:p>
            <a:fld id="{E5137D0E-4A4F-4307-8994-C1891D747D59}" type="slidenum">
              <a:rPr lang="en-US" altLang="ja-JP" smtClean="0"/>
              <a:pPr/>
              <a:t>7</a:t>
            </a:fld>
            <a:endParaRPr kumimoji="1" lang="ja-JP" altLang="en-US"/>
          </a:p>
        </p:txBody>
      </p:sp>
    </p:spTree>
    <p:extLst>
      <p:ext uri="{BB962C8B-B14F-4D97-AF65-F5344CB8AC3E}">
        <p14:creationId xmlns:p14="http://schemas.microsoft.com/office/powerpoint/2010/main" val="158052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F2D1F11-1716-4755-B2E4-E6740E26DA57}"/>
              </a:ext>
            </a:extLst>
          </p:cNvPr>
          <p:cNvSpPr>
            <a:spLocks noGrp="1"/>
          </p:cNvSpPr>
          <p:nvPr>
            <p:ph idx="1"/>
          </p:nvPr>
        </p:nvSpPr>
        <p:spPr>
          <a:xfrm>
            <a:off x="101279" y="2308771"/>
            <a:ext cx="8911634" cy="3263504"/>
          </a:xfrm>
        </p:spPr>
        <p:txBody>
          <a:bodyPr>
            <a:normAutofit/>
          </a:bodyPr>
          <a:lstStyle/>
          <a:p>
            <a:pPr marL="0" indent="0">
              <a:buNone/>
            </a:pPr>
            <a:r>
              <a:rPr lang="ja-JP" altLang="en-US" b="1" dirty="0"/>
              <a:t>内容</a:t>
            </a:r>
            <a:endParaRPr lang="en-US" altLang="ja-JP" sz="2700" b="1" dirty="0"/>
          </a:p>
          <a:p>
            <a:pPr marL="0" indent="0">
              <a:buNone/>
            </a:pPr>
            <a:r>
              <a:rPr lang="en-US" altLang="ja-JP" dirty="0"/>
              <a:t>2012</a:t>
            </a:r>
            <a:r>
              <a:rPr lang="ja-JP" altLang="en-US" dirty="0"/>
              <a:t>年</a:t>
            </a:r>
            <a:r>
              <a:rPr lang="en-US" altLang="ja-JP" dirty="0"/>
              <a:t>4</a:t>
            </a:r>
            <a:r>
              <a:rPr lang="ja-JP" altLang="en-US" dirty="0" smtClean="0"/>
              <a:t>月</a:t>
            </a:r>
            <a:r>
              <a:rPr lang="en-US" altLang="ja-JP" dirty="0" smtClean="0"/>
              <a:t>1</a:t>
            </a:r>
            <a:r>
              <a:rPr lang="ja-JP" altLang="en-US" dirty="0" smtClean="0"/>
              <a:t>日から</a:t>
            </a:r>
            <a:r>
              <a:rPr lang="en-US" altLang="ja-JP" dirty="0"/>
              <a:t>2021</a:t>
            </a:r>
            <a:r>
              <a:rPr lang="ja-JP" altLang="en-US" dirty="0" smtClean="0"/>
              <a:t>年</a:t>
            </a:r>
            <a:r>
              <a:rPr lang="en-US" altLang="ja-JP" dirty="0"/>
              <a:t>8</a:t>
            </a:r>
            <a:r>
              <a:rPr lang="ja-JP" altLang="en-US" dirty="0" smtClean="0"/>
              <a:t>月</a:t>
            </a:r>
            <a:r>
              <a:rPr lang="en-US" altLang="ja-JP" dirty="0" smtClean="0"/>
              <a:t>31</a:t>
            </a:r>
            <a:r>
              <a:rPr lang="ja-JP" altLang="en-US" dirty="0" smtClean="0"/>
              <a:t>日までの相馬</a:t>
            </a:r>
            <a:r>
              <a:rPr lang="ja-JP" altLang="en-US" sz="2700" dirty="0"/>
              <a:t>広域こころのケアセンター</a:t>
            </a:r>
            <a:r>
              <a:rPr lang="ja-JP" altLang="en-US" sz="2700" dirty="0" smtClean="0"/>
              <a:t>なごみのアルコール</a:t>
            </a:r>
            <a:r>
              <a:rPr lang="ja-JP" altLang="en-US" sz="2700" dirty="0"/>
              <a:t>関連</a:t>
            </a:r>
            <a:r>
              <a:rPr lang="ja-JP" altLang="en-US" sz="2700" dirty="0" smtClean="0"/>
              <a:t>問題</a:t>
            </a:r>
            <a:r>
              <a:rPr lang="ja-JP" altLang="en-US" dirty="0"/>
              <a:t>の</a:t>
            </a:r>
            <a:r>
              <a:rPr lang="ja-JP" altLang="en-US" sz="2700" dirty="0" smtClean="0"/>
              <a:t>対象者、</a:t>
            </a:r>
            <a:r>
              <a:rPr lang="en-US" altLang="ja-JP" dirty="0" smtClean="0"/>
              <a:t>83</a:t>
            </a:r>
            <a:r>
              <a:rPr lang="ja-JP" altLang="en-US" sz="2700" dirty="0" smtClean="0"/>
              <a:t>名の訪問記録をもとに調査した。</a:t>
            </a:r>
            <a:endParaRPr lang="en-US" altLang="ja-JP" sz="2700" dirty="0"/>
          </a:p>
          <a:p>
            <a:pPr marL="0" indent="0">
              <a:buNone/>
            </a:pPr>
            <a:endParaRPr lang="en-US" altLang="ja-JP" sz="2700" b="1" dirty="0"/>
          </a:p>
        </p:txBody>
      </p:sp>
      <p:sp>
        <p:nvSpPr>
          <p:cNvPr id="2" name="スライド番号プレースホルダー 1"/>
          <p:cNvSpPr>
            <a:spLocks noGrp="1"/>
          </p:cNvSpPr>
          <p:nvPr>
            <p:ph type="sldNum" sz="quarter" idx="12"/>
          </p:nvPr>
        </p:nvSpPr>
        <p:spPr/>
        <p:txBody>
          <a:bodyPr/>
          <a:lstStyle/>
          <a:p>
            <a:fld id="{E5137D0E-4A4F-4307-8994-C1891D747D59}" type="slidenum">
              <a:rPr lang="en-US" altLang="ja-JP" smtClean="0"/>
              <a:pPr/>
              <a:t>8</a:t>
            </a:fld>
            <a:endParaRPr kumimoji="1" lang="ja-JP" altLang="en-US"/>
          </a:p>
        </p:txBody>
      </p:sp>
    </p:spTree>
    <p:extLst>
      <p:ext uri="{BB962C8B-B14F-4D97-AF65-F5344CB8AC3E}">
        <p14:creationId xmlns:p14="http://schemas.microsoft.com/office/powerpoint/2010/main" val="41264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024" y="260648"/>
            <a:ext cx="9217024" cy="1143000"/>
          </a:xfrm>
        </p:spPr>
        <p:txBody>
          <a:bodyPr>
            <a:noAutofit/>
          </a:bodyPr>
          <a:lstStyle/>
          <a:p>
            <a:r>
              <a:rPr kumimoji="1" lang="ja-JP" altLang="en-US" sz="2800" b="1" dirty="0" smtClean="0"/>
              <a:t>介入によって明らかな断酒</a:t>
            </a:r>
            <a:r>
              <a:rPr kumimoji="1" lang="en-US" altLang="ja-JP" sz="2800" b="1" dirty="0" smtClean="0"/>
              <a:t>/</a:t>
            </a:r>
            <a:r>
              <a:rPr kumimoji="1" lang="ja-JP" altLang="en-US" sz="2800" b="1" dirty="0" smtClean="0"/>
              <a:t>減酒行動に至った</a:t>
            </a:r>
            <a:r>
              <a:rPr kumimoji="1" lang="en-US" altLang="ja-JP" sz="2800" b="1" dirty="0" smtClean="0"/>
              <a:t>19</a:t>
            </a:r>
            <a:r>
              <a:rPr kumimoji="1" lang="ja-JP" altLang="en-US" sz="2800" b="1" dirty="0" smtClean="0"/>
              <a:t>名の特徴</a:t>
            </a:r>
            <a:endParaRPr kumimoji="1" lang="ja-JP" altLang="en-US" sz="2800" b="1" dirty="0"/>
          </a:p>
        </p:txBody>
      </p:sp>
      <p:sp>
        <p:nvSpPr>
          <p:cNvPr id="3" name="コンテンツ プレースホルダー 2"/>
          <p:cNvSpPr>
            <a:spLocks noGrp="1"/>
          </p:cNvSpPr>
          <p:nvPr>
            <p:ph idx="1"/>
          </p:nvPr>
        </p:nvSpPr>
        <p:spPr>
          <a:xfrm>
            <a:off x="0" y="1600200"/>
            <a:ext cx="9144000" cy="4525963"/>
          </a:xfrm>
        </p:spPr>
        <p:txBody>
          <a:bodyPr>
            <a:noAutofit/>
          </a:bodyPr>
          <a:lstStyle/>
          <a:p>
            <a:r>
              <a:rPr kumimoji="1" lang="en-US" altLang="ja-JP" sz="2800" dirty="0" smtClean="0"/>
              <a:t>18</a:t>
            </a:r>
            <a:r>
              <a:rPr kumimoji="1" lang="ja-JP" altLang="en-US" sz="2800" dirty="0" smtClean="0"/>
              <a:t>名が受診し医療につな</a:t>
            </a:r>
            <a:r>
              <a:rPr lang="ja-JP" altLang="en-US" sz="2800" dirty="0" smtClean="0"/>
              <a:t>げ当センター以外の関係機関につなげている（</a:t>
            </a:r>
            <a:r>
              <a:rPr lang="ja-JP" altLang="en-US" sz="2800" dirty="0"/>
              <a:t>社会福祉協</a:t>
            </a:r>
            <a:r>
              <a:rPr lang="ja-JP" altLang="en-US" sz="2800" dirty="0" smtClean="0"/>
              <a:t>議会など）</a:t>
            </a:r>
            <a:endParaRPr lang="en-US" altLang="ja-JP" sz="2800" dirty="0"/>
          </a:p>
          <a:p>
            <a:r>
              <a:rPr lang="ja-JP" altLang="en-US" sz="2800" dirty="0" smtClean="0"/>
              <a:t>単身、家族と同居に関わらず、</a:t>
            </a:r>
            <a:r>
              <a:rPr lang="en-US" altLang="ja-JP" sz="2800" dirty="0" smtClean="0"/>
              <a:t>17</a:t>
            </a:r>
            <a:r>
              <a:rPr lang="ja-JP" altLang="en-US" sz="2800" dirty="0" smtClean="0"/>
              <a:t>名が家族へ支援をしていた。</a:t>
            </a:r>
            <a:endParaRPr lang="en-US" altLang="ja-JP" sz="2800" dirty="0"/>
          </a:p>
          <a:p>
            <a:r>
              <a:rPr kumimoji="1" lang="en-US" altLang="ja-JP" sz="2800" dirty="0" smtClean="0"/>
              <a:t>1</a:t>
            </a:r>
            <a:r>
              <a:rPr kumimoji="1" lang="ja-JP" altLang="en-US" sz="2800" dirty="0" smtClean="0"/>
              <a:t>名は遺族。</a:t>
            </a:r>
            <a:endParaRPr lang="en-US" altLang="ja-JP" sz="2800" dirty="0"/>
          </a:p>
          <a:p>
            <a:r>
              <a:rPr lang="ja-JP" altLang="en-US" sz="2800" dirty="0" smtClean="0"/>
              <a:t>年齢に</a:t>
            </a:r>
            <a:r>
              <a:rPr lang="ja-JP" altLang="en-US" sz="2800" dirty="0"/>
              <a:t>ばらつき</a:t>
            </a:r>
            <a:r>
              <a:rPr lang="ja-JP" altLang="en-US" sz="2800" dirty="0" smtClean="0"/>
              <a:t>はあるが</a:t>
            </a:r>
            <a:r>
              <a:rPr lang="en-US" altLang="ja-JP" sz="2800" dirty="0" smtClean="0"/>
              <a:t>15</a:t>
            </a:r>
            <a:r>
              <a:rPr lang="ja-JP" altLang="en-US" sz="2800" dirty="0" smtClean="0"/>
              <a:t>名が震災前に仕事または、長期間仕事していた経歴がある。</a:t>
            </a:r>
            <a:endParaRPr lang="en-US" altLang="ja-JP" sz="2800" dirty="0"/>
          </a:p>
          <a:p>
            <a:r>
              <a:rPr kumimoji="1" lang="ja-JP" altLang="en-US" sz="2800" dirty="0" smtClean="0"/>
              <a:t>個別絵支援の内容は、一緒に食事、ドライブ、障害者手帳の手続き、生活保護申請の手続き、就労への支援、回復者としての発表の機会の提供など個別性に合わせた支援を継続的にしていた。</a:t>
            </a:r>
            <a:endParaRPr kumimoji="1" lang="ja-JP" altLang="en-US" sz="2800" dirty="0"/>
          </a:p>
        </p:txBody>
      </p:sp>
      <p:sp>
        <p:nvSpPr>
          <p:cNvPr id="4" name="スライド番号プレースホルダー 3"/>
          <p:cNvSpPr>
            <a:spLocks noGrp="1"/>
          </p:cNvSpPr>
          <p:nvPr>
            <p:ph type="sldNum" sz="quarter" idx="12"/>
          </p:nvPr>
        </p:nvSpPr>
        <p:spPr/>
        <p:txBody>
          <a:bodyPr/>
          <a:lstStyle/>
          <a:p>
            <a:fld id="{E5137D0E-4A4F-4307-8994-C1891D747D59}" type="slidenum">
              <a:rPr lang="en-US" altLang="ja-JP" smtClean="0"/>
              <a:pPr/>
              <a:t>9</a:t>
            </a:fld>
            <a:endParaRPr kumimoji="1" lang="ja-JP" altLang="en-US"/>
          </a:p>
        </p:txBody>
      </p:sp>
    </p:spTree>
    <p:extLst>
      <p:ext uri="{BB962C8B-B14F-4D97-AF65-F5344CB8AC3E}">
        <p14:creationId xmlns:p14="http://schemas.microsoft.com/office/powerpoint/2010/main" val="28653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テーマ1">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エレメント">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光沢のあるエッジ">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テーマ1" id="{387D7344-925D-4077-8F73-D0F141CC64E3}" vid="{DDB8D699-C993-4162-B742-6832229961A6}"/>
    </a:ext>
  </a:extLst>
</a:theme>
</file>

<file path=ppt/theme/theme2.xml><?xml version="1.0" encoding="utf-8"?>
<a:theme xmlns:a="http://schemas.openxmlformats.org/drawingml/2006/main" name="1_空">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空" id="{4DBD8761-3F4B-4074-8F34-99D2434613AE}" vid="{16AA5747-CDFA-4236-BC29-20EE15C6FE2B}"/>
    </a:ext>
  </a:extLst>
</a:theme>
</file>

<file path=ppt/theme/theme3.xml><?xml version="1.0" encoding="utf-8"?>
<a:theme xmlns:a="http://schemas.openxmlformats.org/drawingml/2006/main" name="1_暁">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暁" id="{8F0D64F8-5A3E-4A59-9DB4-2FE8D094F8DB}" vid="{5F97C079-ABEA-4C46-93CD-8790DA36DB86}"/>
    </a:ext>
  </a:extLst>
</a:theme>
</file>

<file path=ppt/theme/theme4.xml><?xml version="1.0" encoding="utf-8"?>
<a:theme xmlns:a="http://schemas.openxmlformats.org/drawingml/2006/main" name="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海" id="{0E712910-DC12-4D60-98B4-9A3AABA2A300}" vid="{2FE5484A-96B3-475F-B4D5-6928670A0EC4}"/>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1983</Words>
  <Application>Microsoft Office PowerPoint</Application>
  <PresentationFormat>画面に合わせる (4:3)</PresentationFormat>
  <Paragraphs>289</Paragraphs>
  <Slides>17</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17</vt:i4>
      </vt:variant>
    </vt:vector>
  </HeadingPairs>
  <TitlesOfParts>
    <vt:vector size="29" baseType="lpstr">
      <vt:lpstr>HGP創英角ﾎﾟｯﾌﾟ体</vt:lpstr>
      <vt:lpstr>HG丸ｺﾞｼｯｸM-PRO</vt:lpstr>
      <vt:lpstr>Meiryo UI</vt:lpstr>
      <vt:lpstr>ＭＳ Ｐゴシック</vt:lpstr>
      <vt:lpstr>Arial</vt:lpstr>
      <vt:lpstr>Calibri</vt:lpstr>
      <vt:lpstr>Georgia</vt:lpstr>
      <vt:lpstr>Times New Roman</vt:lpstr>
      <vt:lpstr>テーマ1</vt:lpstr>
      <vt:lpstr>1_空</vt:lpstr>
      <vt:lpstr>1_暁</vt:lpstr>
      <vt:lpstr>海</vt:lpstr>
      <vt:lpstr>PowerPoint プレゼンテーション</vt:lpstr>
      <vt:lpstr>PowerPoint プレゼンテーション</vt:lpstr>
      <vt:lpstr>PowerPoint プレゼンテーション</vt:lpstr>
      <vt:lpstr>復興期別のこころの問題</vt:lpstr>
      <vt:lpstr>PowerPoint プレゼンテーション</vt:lpstr>
      <vt:lpstr>PowerPoint プレゼンテーション</vt:lpstr>
      <vt:lpstr>対象者の特徴</vt:lpstr>
      <vt:lpstr>PowerPoint プレゼンテーション</vt:lpstr>
      <vt:lpstr>介入によって明らかな断酒/減酒行動に至った19名の特徴</vt:lpstr>
      <vt:lpstr>これまでの支援からわかったこと</vt:lpstr>
      <vt:lpstr>PowerPoint プレゼンテーション</vt:lpstr>
      <vt:lpstr>PowerPoint プレゼンテーション</vt:lpstr>
      <vt:lpstr>PowerPoint プレゼンテーション</vt:lpstr>
      <vt:lpstr>PowerPoint プレゼンテーション</vt:lpstr>
      <vt:lpstr>アルコール依存症への関りのポイント </vt:lpstr>
      <vt:lpstr>PowerPoint プレゼンテーション</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東海林 広尚</cp:lastModifiedBy>
  <cp:revision>1</cp:revision>
  <dcterms:modified xsi:type="dcterms:W3CDTF">2021-10-18T02:31:23Z</dcterms:modified>
</cp:coreProperties>
</file>