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4053" r:id="rId1"/>
  </p:sldMasterIdLst>
  <p:notesMasterIdLst>
    <p:notesMasterId r:id="rId16"/>
  </p:notesMasterIdLst>
  <p:sldIdLst>
    <p:sldId id="256" r:id="rId2"/>
    <p:sldId id="327" r:id="rId3"/>
    <p:sldId id="282" r:id="rId4"/>
    <p:sldId id="284" r:id="rId5"/>
    <p:sldId id="309" r:id="rId6"/>
    <p:sldId id="377" r:id="rId7"/>
    <p:sldId id="378" r:id="rId8"/>
    <p:sldId id="331" r:id="rId9"/>
    <p:sldId id="379" r:id="rId10"/>
    <p:sldId id="374" r:id="rId11"/>
    <p:sldId id="366" r:id="rId12"/>
    <p:sldId id="364" r:id="rId13"/>
    <p:sldId id="317" r:id="rId14"/>
    <p:sldId id="376" r:id="rId15"/>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宮川 明美" initials="宮川" lastIdx="2" clrIdx="0">
    <p:extLst>
      <p:ext uri="{19B8F6BF-5375-455C-9EA6-DF929625EA0E}">
        <p15:presenceInfo xmlns:p15="http://schemas.microsoft.com/office/powerpoint/2012/main" userId="286d6ad81ff0f2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3399FF"/>
    <a:srgbClr val="FFFF00"/>
    <a:srgbClr val="00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39" autoAdjust="0"/>
    <p:restoredTop sz="96015" autoAdjust="0"/>
  </p:normalViewPr>
  <p:slideViewPr>
    <p:cSldViewPr snapToGrid="0">
      <p:cViewPr varScale="1">
        <p:scale>
          <a:sx n="68" d="100"/>
          <a:sy n="68" d="100"/>
        </p:scale>
        <p:origin x="91" y="389"/>
      </p:cViewPr>
      <p:guideLst/>
    </p:cSldViewPr>
  </p:slideViewPr>
  <p:notesTextViewPr>
    <p:cViewPr>
      <p:scale>
        <a:sx n="1" d="1"/>
        <a:sy n="1" d="1"/>
      </p:scale>
      <p:origin x="0" y="0"/>
    </p:cViewPr>
  </p:notesTextViewPr>
  <p:sorterViewPr>
    <p:cViewPr>
      <p:scale>
        <a:sx n="160" d="100"/>
        <a:sy n="160" d="100"/>
      </p:scale>
      <p:origin x="0" y="0"/>
    </p:cViewPr>
  </p:sorterViewPr>
  <p:notesViewPr>
    <p:cSldViewPr snapToGrid="0">
      <p:cViewPr varScale="1">
        <p:scale>
          <a:sx n="63" d="100"/>
          <a:sy n="63" d="100"/>
        </p:scale>
        <p:origin x="1771"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宮川 明美" userId="286d6ad81ff0f274" providerId="LiveId" clId="{14E4C2C3-F095-441C-B7CA-D65281C51555}"/>
    <pc:docChg chg="modSld">
      <pc:chgData name="宮川 明美" userId="286d6ad81ff0f274" providerId="LiveId" clId="{14E4C2C3-F095-441C-B7CA-D65281C51555}" dt="2021-10-17T09:13:45.630" v="22" actId="207"/>
      <pc:docMkLst>
        <pc:docMk/>
      </pc:docMkLst>
      <pc:sldChg chg="modNotesTx">
        <pc:chgData name="宮川 明美" userId="286d6ad81ff0f274" providerId="LiveId" clId="{14E4C2C3-F095-441C-B7CA-D65281C51555}" dt="2021-10-17T08:55:44.707" v="0" actId="20577"/>
        <pc:sldMkLst>
          <pc:docMk/>
          <pc:sldMk cId="2735809512" sldId="256"/>
        </pc:sldMkLst>
      </pc:sldChg>
      <pc:sldChg chg="modNotesTx">
        <pc:chgData name="宮川 明美" userId="286d6ad81ff0f274" providerId="LiveId" clId="{14E4C2C3-F095-441C-B7CA-D65281C51555}" dt="2021-10-17T08:55:54.702" v="2" actId="20577"/>
        <pc:sldMkLst>
          <pc:docMk/>
          <pc:sldMk cId="1061056988" sldId="282"/>
        </pc:sldMkLst>
      </pc:sldChg>
      <pc:sldChg chg="modNotesTx">
        <pc:chgData name="宮川 明美" userId="286d6ad81ff0f274" providerId="LiveId" clId="{14E4C2C3-F095-441C-B7CA-D65281C51555}" dt="2021-10-17T08:56:00.651" v="3" actId="20577"/>
        <pc:sldMkLst>
          <pc:docMk/>
          <pc:sldMk cId="3151551897" sldId="284"/>
        </pc:sldMkLst>
      </pc:sldChg>
      <pc:sldChg chg="modNotesTx">
        <pc:chgData name="宮川 明美" userId="286d6ad81ff0f274" providerId="LiveId" clId="{14E4C2C3-F095-441C-B7CA-D65281C51555}" dt="2021-10-17T08:56:05.311" v="4" actId="20577"/>
        <pc:sldMkLst>
          <pc:docMk/>
          <pc:sldMk cId="3737681083" sldId="309"/>
        </pc:sldMkLst>
      </pc:sldChg>
      <pc:sldChg chg="modNotesTx">
        <pc:chgData name="宮川 明美" userId="286d6ad81ff0f274" providerId="LiveId" clId="{14E4C2C3-F095-441C-B7CA-D65281C51555}" dt="2021-10-17T08:56:47.281" v="12" actId="20577"/>
        <pc:sldMkLst>
          <pc:docMk/>
          <pc:sldMk cId="3878294780" sldId="317"/>
        </pc:sldMkLst>
      </pc:sldChg>
      <pc:sldChg chg="modNotesTx">
        <pc:chgData name="宮川 明美" userId="286d6ad81ff0f274" providerId="LiveId" clId="{14E4C2C3-F095-441C-B7CA-D65281C51555}" dt="2021-10-17T08:55:50.032" v="1" actId="20577"/>
        <pc:sldMkLst>
          <pc:docMk/>
          <pc:sldMk cId="2061000259" sldId="327"/>
        </pc:sldMkLst>
      </pc:sldChg>
      <pc:sldChg chg="modSp mod modNotesTx">
        <pc:chgData name="宮川 明美" userId="286d6ad81ff0f274" providerId="LiveId" clId="{14E4C2C3-F095-441C-B7CA-D65281C51555}" dt="2021-10-17T09:13:13.028" v="21" actId="1076"/>
        <pc:sldMkLst>
          <pc:docMk/>
          <pc:sldMk cId="1047945413" sldId="331"/>
        </pc:sldMkLst>
        <pc:spChg chg="mod">
          <ac:chgData name="宮川 明美" userId="286d6ad81ff0f274" providerId="LiveId" clId="{14E4C2C3-F095-441C-B7CA-D65281C51555}" dt="2021-10-17T09:13:13.028" v="21" actId="1076"/>
          <ac:spMkLst>
            <pc:docMk/>
            <pc:sldMk cId="1047945413" sldId="331"/>
            <ac:spMk id="10" creationId="{A27E10C8-BC06-4BD5-84B4-001BE73578DF}"/>
          </ac:spMkLst>
        </pc:spChg>
        <pc:graphicFrameChg chg="modGraphic">
          <ac:chgData name="宮川 明美" userId="286d6ad81ff0f274" providerId="LiveId" clId="{14E4C2C3-F095-441C-B7CA-D65281C51555}" dt="2021-10-17T09:13:10.300" v="20" actId="14100"/>
          <ac:graphicFrameMkLst>
            <pc:docMk/>
            <pc:sldMk cId="1047945413" sldId="331"/>
            <ac:graphicFrameMk id="4" creationId="{EBAB9DAF-940A-4B94-BE9C-0199556E6F95}"/>
          </ac:graphicFrameMkLst>
        </pc:graphicFrameChg>
      </pc:sldChg>
      <pc:sldChg chg="modNotesTx">
        <pc:chgData name="宮川 明美" userId="286d6ad81ff0f274" providerId="LiveId" clId="{14E4C2C3-F095-441C-B7CA-D65281C51555}" dt="2021-10-17T08:56:42.453" v="11" actId="20577"/>
        <pc:sldMkLst>
          <pc:docMk/>
          <pc:sldMk cId="1255788365" sldId="364"/>
        </pc:sldMkLst>
      </pc:sldChg>
      <pc:sldChg chg="modNotesTx">
        <pc:chgData name="宮川 明美" userId="286d6ad81ff0f274" providerId="LiveId" clId="{14E4C2C3-F095-441C-B7CA-D65281C51555}" dt="2021-10-17T08:56:36.298" v="10" actId="20577"/>
        <pc:sldMkLst>
          <pc:docMk/>
          <pc:sldMk cId="1968918729" sldId="366"/>
        </pc:sldMkLst>
      </pc:sldChg>
      <pc:sldChg chg="modNotesTx">
        <pc:chgData name="宮川 明美" userId="286d6ad81ff0f274" providerId="LiveId" clId="{14E4C2C3-F095-441C-B7CA-D65281C51555}" dt="2021-10-17T08:56:31" v="9" actId="20577"/>
        <pc:sldMkLst>
          <pc:docMk/>
          <pc:sldMk cId="3462249126" sldId="374"/>
        </pc:sldMkLst>
      </pc:sldChg>
      <pc:sldChg chg="modNotesTx">
        <pc:chgData name="宮川 明美" userId="286d6ad81ff0f274" providerId="LiveId" clId="{14E4C2C3-F095-441C-B7CA-D65281C51555}" dt="2021-10-17T08:56:52.481" v="13" actId="20577"/>
        <pc:sldMkLst>
          <pc:docMk/>
          <pc:sldMk cId="4021478390" sldId="376"/>
        </pc:sldMkLst>
      </pc:sldChg>
      <pc:sldChg chg="modNotesTx">
        <pc:chgData name="宮川 明美" userId="286d6ad81ff0f274" providerId="LiveId" clId="{14E4C2C3-F095-441C-B7CA-D65281C51555}" dt="2021-10-17T08:56:10.386" v="5" actId="20577"/>
        <pc:sldMkLst>
          <pc:docMk/>
          <pc:sldMk cId="1481047066" sldId="377"/>
        </pc:sldMkLst>
      </pc:sldChg>
      <pc:sldChg chg="modNotesTx">
        <pc:chgData name="宮川 明美" userId="286d6ad81ff0f274" providerId="LiveId" clId="{14E4C2C3-F095-441C-B7CA-D65281C51555}" dt="2021-10-17T08:56:15.306" v="6" actId="20577"/>
        <pc:sldMkLst>
          <pc:docMk/>
          <pc:sldMk cId="2317225138" sldId="378"/>
        </pc:sldMkLst>
      </pc:sldChg>
      <pc:sldChg chg="modSp mod modNotesTx">
        <pc:chgData name="宮川 明美" userId="286d6ad81ff0f274" providerId="LiveId" clId="{14E4C2C3-F095-441C-B7CA-D65281C51555}" dt="2021-10-17T09:13:45.630" v="22" actId="207"/>
        <pc:sldMkLst>
          <pc:docMk/>
          <pc:sldMk cId="4116711483" sldId="379"/>
        </pc:sldMkLst>
        <pc:spChg chg="mod">
          <ac:chgData name="宮川 明美" userId="286d6ad81ff0f274" providerId="LiveId" clId="{14E4C2C3-F095-441C-B7CA-D65281C51555}" dt="2021-10-17T09:13:45.630" v="22" actId="207"/>
          <ac:spMkLst>
            <pc:docMk/>
            <pc:sldMk cId="4116711483" sldId="379"/>
            <ac:spMk id="2" creationId="{005081E0-F29C-46F7-A2D8-76666994EC58}"/>
          </ac:spMkLst>
        </pc:spChg>
        <pc:graphicFrameChg chg="modGraphic">
          <ac:chgData name="宮川 明美" userId="286d6ad81ff0f274" providerId="LiveId" clId="{14E4C2C3-F095-441C-B7CA-D65281C51555}" dt="2021-10-17T09:12:28.821" v="17" actId="948"/>
          <ac:graphicFrameMkLst>
            <pc:docMk/>
            <pc:sldMk cId="4116711483" sldId="379"/>
            <ac:graphicFrameMk id="4" creationId="{EBAB9DAF-940A-4B94-BE9C-0199556E6F95}"/>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tx>
            <c:strRef>
              <c:f>'[Microsoft PowerPoint 内のグラフ]Sheet1'!$A$2</c:f>
              <c:strCache>
                <c:ptCount val="1"/>
                <c:pt idx="0">
                  <c:v>震災前</c:v>
                </c:pt>
              </c:strCache>
            </c:strRef>
          </c:tx>
          <c:spPr>
            <a:solidFill>
              <a:srgbClr val="3399FF"/>
            </a:solidFill>
          </c:spPr>
          <c:dPt>
            <c:idx val="0"/>
            <c:bubble3D val="0"/>
            <c:spPr>
              <a:solidFill>
                <a:srgbClr val="FFFF00"/>
              </a:solidFill>
              <a:ln w="19050">
                <a:solidFill>
                  <a:schemeClr val="accent6">
                    <a:lumMod val="40000"/>
                    <a:lumOff val="60000"/>
                  </a:schemeClr>
                </a:solidFill>
              </a:ln>
              <a:effectLst/>
            </c:spPr>
            <c:extLst>
              <c:ext xmlns:c16="http://schemas.microsoft.com/office/drawing/2014/chart" uri="{C3380CC4-5D6E-409C-BE32-E72D297353CC}">
                <c16:uniqueId val="{00000001-2ECF-444D-863B-00AC7CE45B58}"/>
              </c:ext>
            </c:extLst>
          </c:dPt>
          <c:dPt>
            <c:idx val="1"/>
            <c:bubble3D val="0"/>
            <c:spPr>
              <a:solidFill>
                <a:srgbClr val="3399FF"/>
              </a:solidFill>
              <a:ln w="19050">
                <a:solidFill>
                  <a:schemeClr val="accent6">
                    <a:lumMod val="40000"/>
                    <a:lumOff val="60000"/>
                  </a:schemeClr>
                </a:solidFill>
              </a:ln>
              <a:effectLst/>
            </c:spPr>
            <c:extLst>
              <c:ext xmlns:c16="http://schemas.microsoft.com/office/drawing/2014/chart" uri="{C3380CC4-5D6E-409C-BE32-E72D297353CC}">
                <c16:uniqueId val="{00000003-2ECF-444D-863B-00AC7CE45B5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j-ea"/>
                    <a:ea typeface="+mj-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'[Microsoft PowerPoint 内のグラフ]Sheet1'!$B$1:$C$1</c:f>
              <c:strCache>
                <c:ptCount val="2"/>
                <c:pt idx="0">
                  <c:v>認知症患者</c:v>
                </c:pt>
                <c:pt idx="1">
                  <c:v>その他</c:v>
                </c:pt>
              </c:strCache>
            </c:strRef>
          </c:cat>
          <c:val>
            <c:numRef>
              <c:f>'[Microsoft PowerPoint 内のグラフ]Sheet1'!$B$2:$C$2</c:f>
              <c:numCache>
                <c:formatCode>General</c:formatCode>
                <c:ptCount val="2"/>
                <c:pt idx="0">
                  <c:v>96</c:v>
                </c:pt>
                <c:pt idx="1">
                  <c:v>982</c:v>
                </c:pt>
              </c:numCache>
            </c:numRef>
          </c:val>
          <c:extLst>
            <c:ext xmlns:c16="http://schemas.microsoft.com/office/drawing/2014/chart" uri="{C3380CC4-5D6E-409C-BE32-E72D297353CC}">
              <c16:uniqueId val="{00000004-2ECF-444D-863B-00AC7CE45B5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tx>
            <c:strRef>
              <c:f>Sheet1!$A$2</c:f>
              <c:strCache>
                <c:ptCount val="1"/>
                <c:pt idx="0">
                  <c:v>震災後</c:v>
                </c:pt>
              </c:strCache>
            </c:strRef>
          </c:tx>
          <c:dPt>
            <c:idx val="0"/>
            <c:bubble3D val="0"/>
            <c:spPr>
              <a:solidFill>
                <a:srgbClr val="FFFF00"/>
              </a:solidFill>
              <a:ln w="19050">
                <a:solidFill>
                  <a:schemeClr val="accent6">
                    <a:lumMod val="40000"/>
                    <a:lumOff val="60000"/>
                  </a:schemeClr>
                </a:solidFill>
              </a:ln>
              <a:effectLst/>
            </c:spPr>
            <c:extLst>
              <c:ext xmlns:c16="http://schemas.microsoft.com/office/drawing/2014/chart" uri="{C3380CC4-5D6E-409C-BE32-E72D297353CC}">
                <c16:uniqueId val="{00000001-24DA-4EA8-A78E-67F59B0A612B}"/>
              </c:ext>
            </c:extLst>
          </c:dPt>
          <c:dPt>
            <c:idx val="1"/>
            <c:bubble3D val="0"/>
            <c:spPr>
              <a:solidFill>
                <a:srgbClr val="3399FF"/>
              </a:solidFill>
              <a:ln w="19050">
                <a:solidFill>
                  <a:schemeClr val="accent6">
                    <a:lumMod val="40000"/>
                    <a:lumOff val="60000"/>
                  </a:schemeClr>
                </a:solidFill>
              </a:ln>
              <a:effectLst/>
            </c:spPr>
            <c:extLst>
              <c:ext xmlns:c16="http://schemas.microsoft.com/office/drawing/2014/chart" uri="{C3380CC4-5D6E-409C-BE32-E72D297353CC}">
                <c16:uniqueId val="{00000003-24DA-4EA8-A78E-67F59B0A612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Sheet1!$B$1:$C$1</c:f>
              <c:strCache>
                <c:ptCount val="2"/>
                <c:pt idx="0">
                  <c:v>認知症患者</c:v>
                </c:pt>
                <c:pt idx="1">
                  <c:v>その他</c:v>
                </c:pt>
              </c:strCache>
            </c:strRef>
          </c:cat>
          <c:val>
            <c:numRef>
              <c:f>Sheet1!$B$2:$C$2</c:f>
              <c:numCache>
                <c:formatCode>General</c:formatCode>
                <c:ptCount val="2"/>
                <c:pt idx="0">
                  <c:v>235</c:v>
                </c:pt>
                <c:pt idx="1">
                  <c:v>1169</c:v>
                </c:pt>
              </c:numCache>
            </c:numRef>
          </c:val>
          <c:extLst>
            <c:ext xmlns:c16="http://schemas.microsoft.com/office/drawing/2014/chart" uri="{C3380CC4-5D6E-409C-BE32-E72D297353CC}">
              <c16:uniqueId val="{00000004-24DA-4EA8-A78E-67F59B0A612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tx>
            <c:strRef>
              <c:f>Sheet1!$A$2</c:f>
              <c:strCache>
                <c:ptCount val="1"/>
                <c:pt idx="0">
                  <c:v>震災前</c:v>
                </c:pt>
              </c:strCache>
            </c:strRef>
          </c:tx>
          <c:dPt>
            <c:idx val="0"/>
            <c:bubble3D val="0"/>
            <c:spPr>
              <a:solidFill>
                <a:srgbClr val="FFFF00"/>
              </a:solidFill>
              <a:ln w="19050">
                <a:solidFill>
                  <a:schemeClr val="lt1"/>
                </a:solidFill>
              </a:ln>
              <a:effectLst/>
            </c:spPr>
            <c:extLst>
              <c:ext xmlns:c16="http://schemas.microsoft.com/office/drawing/2014/chart" uri="{C3380CC4-5D6E-409C-BE32-E72D297353CC}">
                <c16:uniqueId val="{00000001-3D17-43E5-B80C-55ADBDC1DAF4}"/>
              </c:ext>
            </c:extLst>
          </c:dPt>
          <c:dPt>
            <c:idx val="1"/>
            <c:bubble3D val="0"/>
            <c:spPr>
              <a:solidFill>
                <a:srgbClr val="3399FF"/>
              </a:solidFill>
              <a:ln w="19050">
                <a:solidFill>
                  <a:schemeClr val="accent6">
                    <a:lumMod val="40000"/>
                    <a:lumOff val="60000"/>
                  </a:schemeClr>
                </a:solidFill>
              </a:ln>
              <a:effectLst/>
            </c:spPr>
            <c:extLst>
              <c:ext xmlns:c16="http://schemas.microsoft.com/office/drawing/2014/chart" uri="{C3380CC4-5D6E-409C-BE32-E72D297353CC}">
                <c16:uniqueId val="{00000003-3D17-43E5-B80C-55ADBDC1DAF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Sheet1!$B$1:$C$1</c:f>
              <c:strCache>
                <c:ptCount val="2"/>
                <c:pt idx="0">
                  <c:v>中核症状</c:v>
                </c:pt>
                <c:pt idx="1">
                  <c:v>BPSD</c:v>
                </c:pt>
              </c:strCache>
            </c:strRef>
          </c:cat>
          <c:val>
            <c:numRef>
              <c:f>Sheet1!$B$2:$C$2</c:f>
              <c:numCache>
                <c:formatCode>General</c:formatCode>
                <c:ptCount val="2"/>
                <c:pt idx="0">
                  <c:v>38</c:v>
                </c:pt>
                <c:pt idx="1">
                  <c:v>58</c:v>
                </c:pt>
              </c:numCache>
            </c:numRef>
          </c:val>
          <c:extLst>
            <c:ext xmlns:c16="http://schemas.microsoft.com/office/drawing/2014/chart" uri="{C3380CC4-5D6E-409C-BE32-E72D297353CC}">
              <c16:uniqueId val="{00000004-3D17-43E5-B80C-55ADBDC1DAF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tx>
            <c:strRef>
              <c:f>Sheet1!$G$2</c:f>
              <c:strCache>
                <c:ptCount val="1"/>
                <c:pt idx="0">
                  <c:v>震災後</c:v>
                </c:pt>
              </c:strCache>
            </c:strRef>
          </c:tx>
          <c:dPt>
            <c:idx val="0"/>
            <c:bubble3D val="0"/>
            <c:spPr>
              <a:solidFill>
                <a:srgbClr val="FFFF00"/>
              </a:solidFill>
              <a:ln w="19050">
                <a:solidFill>
                  <a:schemeClr val="lt1"/>
                </a:solidFill>
              </a:ln>
              <a:effectLst/>
            </c:spPr>
            <c:extLst>
              <c:ext xmlns:c16="http://schemas.microsoft.com/office/drawing/2014/chart" uri="{C3380CC4-5D6E-409C-BE32-E72D297353CC}">
                <c16:uniqueId val="{00000001-CC72-47F1-A147-E859DF0F41A9}"/>
              </c:ext>
            </c:extLst>
          </c:dPt>
          <c:dPt>
            <c:idx val="1"/>
            <c:bubble3D val="0"/>
            <c:spPr>
              <a:solidFill>
                <a:srgbClr val="3399FF"/>
              </a:solidFill>
              <a:ln w="19050">
                <a:solidFill>
                  <a:schemeClr val="accent6">
                    <a:lumMod val="40000"/>
                    <a:lumOff val="60000"/>
                  </a:schemeClr>
                </a:solidFill>
              </a:ln>
              <a:effectLst/>
            </c:spPr>
            <c:extLst>
              <c:ext xmlns:c16="http://schemas.microsoft.com/office/drawing/2014/chart" uri="{C3380CC4-5D6E-409C-BE32-E72D297353CC}">
                <c16:uniqueId val="{00000003-CC72-47F1-A147-E859DF0F41A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Sheet1!$H$1:$I$1</c:f>
              <c:strCache>
                <c:ptCount val="2"/>
                <c:pt idx="0">
                  <c:v>中核症状</c:v>
                </c:pt>
                <c:pt idx="1">
                  <c:v>BPSD</c:v>
                </c:pt>
              </c:strCache>
            </c:strRef>
          </c:cat>
          <c:val>
            <c:numRef>
              <c:f>Sheet1!$H$2:$I$2</c:f>
              <c:numCache>
                <c:formatCode>General</c:formatCode>
                <c:ptCount val="2"/>
                <c:pt idx="0">
                  <c:v>48</c:v>
                </c:pt>
                <c:pt idx="1">
                  <c:v>187</c:v>
                </c:pt>
              </c:numCache>
            </c:numRef>
          </c:val>
          <c:extLst>
            <c:ext xmlns:c16="http://schemas.microsoft.com/office/drawing/2014/chart" uri="{C3380CC4-5D6E-409C-BE32-E72D297353CC}">
              <c16:uniqueId val="{00000004-CC72-47F1-A147-E859DF0F41A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BB9A5DD-96E5-41ED-AFF4-D9DD1CD764AA}" type="datetimeFigureOut">
              <a:rPr kumimoji="1" lang="ja-JP" altLang="en-US" smtClean="0"/>
              <a:t>2021/10/18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6BD874E-1EC5-450A-8150-D34A634271A7}" type="slidenum">
              <a:rPr kumimoji="1" lang="ja-JP" altLang="en-US" smtClean="0"/>
              <a:t>‹#›</a:t>
            </a:fld>
            <a:endParaRPr kumimoji="1" lang="ja-JP" altLang="en-US"/>
          </a:p>
        </p:txBody>
      </p:sp>
    </p:spTree>
    <p:extLst>
      <p:ext uri="{BB962C8B-B14F-4D97-AF65-F5344CB8AC3E}">
        <p14:creationId xmlns:p14="http://schemas.microsoft.com/office/powerpoint/2010/main" val="32107062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BD874E-1EC5-450A-8150-D34A634271A7}" type="slidenum">
              <a:rPr kumimoji="1" lang="ja-JP" altLang="en-US" smtClean="0"/>
              <a:t>1</a:t>
            </a:fld>
            <a:endParaRPr kumimoji="1" lang="ja-JP" altLang="en-US"/>
          </a:p>
        </p:txBody>
      </p:sp>
    </p:spTree>
    <p:extLst>
      <p:ext uri="{BB962C8B-B14F-4D97-AF65-F5344CB8AC3E}">
        <p14:creationId xmlns:p14="http://schemas.microsoft.com/office/powerpoint/2010/main" val="4246160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BD874E-1EC5-450A-8150-D34A634271A7}" type="slidenum">
              <a:rPr kumimoji="1" lang="ja-JP" altLang="en-US" smtClean="0"/>
              <a:t>10</a:t>
            </a:fld>
            <a:endParaRPr kumimoji="1" lang="ja-JP" altLang="en-US"/>
          </a:p>
        </p:txBody>
      </p:sp>
    </p:spTree>
    <p:extLst>
      <p:ext uri="{BB962C8B-B14F-4D97-AF65-F5344CB8AC3E}">
        <p14:creationId xmlns:p14="http://schemas.microsoft.com/office/powerpoint/2010/main" val="3814487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F6BD874E-1EC5-450A-8150-D34A634271A7}" type="slidenum">
              <a:rPr kumimoji="1" lang="ja-JP" altLang="en-US" smtClean="0"/>
              <a:t>11</a:t>
            </a:fld>
            <a:endParaRPr kumimoji="1" lang="ja-JP" altLang="en-US"/>
          </a:p>
        </p:txBody>
      </p:sp>
    </p:spTree>
    <p:extLst>
      <p:ext uri="{BB962C8B-B14F-4D97-AF65-F5344CB8AC3E}">
        <p14:creationId xmlns:p14="http://schemas.microsoft.com/office/powerpoint/2010/main" val="4164439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BD874E-1EC5-450A-8150-D34A634271A7}" type="slidenum">
              <a:rPr kumimoji="1" lang="ja-JP" altLang="en-US" smtClean="0"/>
              <a:t>12</a:t>
            </a:fld>
            <a:endParaRPr kumimoji="1" lang="ja-JP" altLang="en-US"/>
          </a:p>
        </p:txBody>
      </p:sp>
    </p:spTree>
    <p:extLst>
      <p:ext uri="{BB962C8B-B14F-4D97-AF65-F5344CB8AC3E}">
        <p14:creationId xmlns:p14="http://schemas.microsoft.com/office/powerpoint/2010/main" val="537807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BD874E-1EC5-450A-8150-D34A634271A7}" type="slidenum">
              <a:rPr kumimoji="1" lang="ja-JP" altLang="en-US" smtClean="0"/>
              <a:t>13</a:t>
            </a:fld>
            <a:endParaRPr kumimoji="1" lang="ja-JP" altLang="en-US"/>
          </a:p>
        </p:txBody>
      </p:sp>
    </p:spTree>
    <p:extLst>
      <p:ext uri="{BB962C8B-B14F-4D97-AF65-F5344CB8AC3E}">
        <p14:creationId xmlns:p14="http://schemas.microsoft.com/office/powerpoint/2010/main" val="3282445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BD874E-1EC5-450A-8150-D34A634271A7}" type="slidenum">
              <a:rPr kumimoji="1" lang="ja-JP" altLang="en-US" smtClean="0"/>
              <a:t>14</a:t>
            </a:fld>
            <a:endParaRPr kumimoji="1" lang="ja-JP" altLang="en-US"/>
          </a:p>
        </p:txBody>
      </p:sp>
    </p:spTree>
    <p:extLst>
      <p:ext uri="{BB962C8B-B14F-4D97-AF65-F5344CB8AC3E}">
        <p14:creationId xmlns:p14="http://schemas.microsoft.com/office/powerpoint/2010/main" val="345001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BD874E-1EC5-450A-8150-D34A634271A7}" type="slidenum">
              <a:rPr kumimoji="1" lang="ja-JP" altLang="en-US" smtClean="0"/>
              <a:t>2</a:t>
            </a:fld>
            <a:endParaRPr kumimoji="1" lang="ja-JP" altLang="en-US"/>
          </a:p>
        </p:txBody>
      </p:sp>
    </p:spTree>
    <p:extLst>
      <p:ext uri="{BB962C8B-B14F-4D97-AF65-F5344CB8AC3E}">
        <p14:creationId xmlns:p14="http://schemas.microsoft.com/office/powerpoint/2010/main" val="1655760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BD874E-1EC5-450A-8150-D34A634271A7}" type="slidenum">
              <a:rPr kumimoji="1" lang="ja-JP" altLang="en-US" smtClean="0"/>
              <a:t>3</a:t>
            </a:fld>
            <a:endParaRPr kumimoji="1" lang="ja-JP" altLang="en-US"/>
          </a:p>
        </p:txBody>
      </p:sp>
    </p:spTree>
    <p:extLst>
      <p:ext uri="{BB962C8B-B14F-4D97-AF65-F5344CB8AC3E}">
        <p14:creationId xmlns:p14="http://schemas.microsoft.com/office/powerpoint/2010/main" val="24194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BD874E-1EC5-450A-8150-D34A634271A7}" type="slidenum">
              <a:rPr kumimoji="1" lang="ja-JP" altLang="en-US" smtClean="0"/>
              <a:t>4</a:t>
            </a:fld>
            <a:endParaRPr kumimoji="1" lang="ja-JP" altLang="en-US"/>
          </a:p>
        </p:txBody>
      </p:sp>
    </p:spTree>
    <p:extLst>
      <p:ext uri="{BB962C8B-B14F-4D97-AF65-F5344CB8AC3E}">
        <p14:creationId xmlns:p14="http://schemas.microsoft.com/office/powerpoint/2010/main" val="262275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BD874E-1EC5-450A-8150-D34A634271A7}" type="slidenum">
              <a:rPr kumimoji="1" lang="ja-JP" altLang="en-US" smtClean="0"/>
              <a:t>5</a:t>
            </a:fld>
            <a:endParaRPr kumimoji="1" lang="ja-JP" altLang="en-US"/>
          </a:p>
        </p:txBody>
      </p:sp>
    </p:spTree>
    <p:extLst>
      <p:ext uri="{BB962C8B-B14F-4D97-AF65-F5344CB8AC3E}">
        <p14:creationId xmlns:p14="http://schemas.microsoft.com/office/powerpoint/2010/main" val="1341377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BD874E-1EC5-450A-8150-D34A634271A7}" type="slidenum">
              <a:rPr kumimoji="1" lang="ja-JP" altLang="en-US" smtClean="0"/>
              <a:t>6</a:t>
            </a:fld>
            <a:endParaRPr kumimoji="1" lang="ja-JP" altLang="en-US"/>
          </a:p>
        </p:txBody>
      </p:sp>
    </p:spTree>
    <p:extLst>
      <p:ext uri="{BB962C8B-B14F-4D97-AF65-F5344CB8AC3E}">
        <p14:creationId xmlns:p14="http://schemas.microsoft.com/office/powerpoint/2010/main" val="2117955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BD874E-1EC5-450A-8150-D34A634271A7}" type="slidenum">
              <a:rPr kumimoji="1" lang="ja-JP" altLang="en-US" smtClean="0"/>
              <a:t>7</a:t>
            </a:fld>
            <a:endParaRPr kumimoji="1" lang="ja-JP" altLang="en-US"/>
          </a:p>
        </p:txBody>
      </p:sp>
    </p:spTree>
    <p:extLst>
      <p:ext uri="{BB962C8B-B14F-4D97-AF65-F5344CB8AC3E}">
        <p14:creationId xmlns:p14="http://schemas.microsoft.com/office/powerpoint/2010/main" val="78637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BD874E-1EC5-450A-8150-D34A634271A7}" type="slidenum">
              <a:rPr kumimoji="1" lang="ja-JP" altLang="en-US" smtClean="0"/>
              <a:t>8</a:t>
            </a:fld>
            <a:endParaRPr kumimoji="1" lang="ja-JP" altLang="en-US"/>
          </a:p>
        </p:txBody>
      </p:sp>
    </p:spTree>
    <p:extLst>
      <p:ext uri="{BB962C8B-B14F-4D97-AF65-F5344CB8AC3E}">
        <p14:creationId xmlns:p14="http://schemas.microsoft.com/office/powerpoint/2010/main" val="1768587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6BD874E-1EC5-450A-8150-D34A634271A7}" type="slidenum">
              <a:rPr kumimoji="1" lang="ja-JP" altLang="en-US" smtClean="0"/>
              <a:t>9</a:t>
            </a:fld>
            <a:endParaRPr kumimoji="1" lang="ja-JP" altLang="en-US"/>
          </a:p>
        </p:txBody>
      </p:sp>
    </p:spTree>
    <p:extLst>
      <p:ext uri="{BB962C8B-B14F-4D97-AF65-F5344CB8AC3E}">
        <p14:creationId xmlns:p14="http://schemas.microsoft.com/office/powerpoint/2010/main" val="2011854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1E59A63-0886-4F68-A0C4-696EBAC7B7D3}" type="datetime1">
              <a:rPr kumimoji="1" lang="ja-JP" altLang="en-US" smtClean="0"/>
              <a:t>2021/10/18</a:t>
            </a:fld>
            <a:endParaRPr kumimoji="1" lang="ja-JP" altLang="en-US"/>
          </a:p>
        </p:txBody>
      </p:sp>
      <p:sp>
        <p:nvSpPr>
          <p:cNvPr id="5" name="Footer Placeholder 4"/>
          <p:cNvSpPr>
            <a:spLocks noGrp="1"/>
          </p:cNvSpPr>
          <p:nvPr>
            <p:ph type="ftr" sz="quarter" idx="11"/>
          </p:nvPr>
        </p:nvSpPr>
        <p:spPr>
          <a:xfrm>
            <a:off x="1371600" y="4323845"/>
            <a:ext cx="6400800" cy="365125"/>
          </a:xfrm>
        </p:spPr>
        <p:txBody>
          <a:bodyPr/>
          <a:lstStyle/>
          <a:p>
            <a:endParaRPr kumimoji="1" lang="ja-JP" altLang="en-US"/>
          </a:p>
        </p:txBody>
      </p:sp>
      <p:sp>
        <p:nvSpPr>
          <p:cNvPr id="6" name="Slide Number Placeholder 5"/>
          <p:cNvSpPr>
            <a:spLocks noGrp="1"/>
          </p:cNvSpPr>
          <p:nvPr>
            <p:ph type="sldNum" sz="quarter" idx="12"/>
          </p:nvPr>
        </p:nvSpPr>
        <p:spPr>
          <a:xfrm>
            <a:off x="3900311" y="6492875"/>
            <a:ext cx="2743200" cy="365125"/>
          </a:xfrm>
        </p:spPr>
        <p:txBody>
          <a:bodyPr/>
          <a:lstStyle/>
          <a:p>
            <a:fld id="{31C9B9AE-0802-43BF-AE3E-1DA917710C3E}" type="slidenum">
              <a:rPr kumimoji="1" lang="ja-JP" altLang="en-US" smtClean="0"/>
              <a:t>‹#›</a:t>
            </a:fld>
            <a:endParaRPr kumimoji="1" lang="ja-JP" altLang="en-US"/>
          </a:p>
        </p:txBody>
      </p:sp>
    </p:spTree>
    <p:extLst>
      <p:ext uri="{BB962C8B-B14F-4D97-AF65-F5344CB8AC3E}">
        <p14:creationId xmlns:p14="http://schemas.microsoft.com/office/powerpoint/2010/main" val="1606008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0E4872-B717-4ACF-B46C-5CEEB51A8843}" type="datetime1">
              <a:rPr kumimoji="1" lang="ja-JP" altLang="en-US" smtClean="0"/>
              <a:t>2021/10/18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C9B9AE-0802-43BF-AE3E-1DA917710C3E}" type="slidenum">
              <a:rPr kumimoji="1" lang="ja-JP" altLang="en-US" smtClean="0"/>
              <a:t>‹#›</a:t>
            </a:fld>
            <a:endParaRPr kumimoji="1" lang="ja-JP" altLang="en-US"/>
          </a:p>
        </p:txBody>
      </p:sp>
    </p:spTree>
    <p:extLst>
      <p:ext uri="{BB962C8B-B14F-4D97-AF65-F5344CB8AC3E}">
        <p14:creationId xmlns:p14="http://schemas.microsoft.com/office/powerpoint/2010/main" val="1080517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6987F2E-CED8-448E-95FB-C324A025CA94}" type="datetime1">
              <a:rPr kumimoji="1" lang="ja-JP" altLang="en-US" smtClean="0"/>
              <a:t>2021/10/18</a:t>
            </a:fld>
            <a:endParaRPr kumimoji="1" lang="ja-JP" altLang="en-US"/>
          </a:p>
        </p:txBody>
      </p:sp>
      <p:sp>
        <p:nvSpPr>
          <p:cNvPr id="6" name="Footer Placeholder 5"/>
          <p:cNvSpPr>
            <a:spLocks noGrp="1"/>
          </p:cNvSpPr>
          <p:nvPr>
            <p:ph type="ftr" sz="quarter" idx="11"/>
          </p:nvPr>
        </p:nvSpPr>
        <p:spPr>
          <a:xfrm>
            <a:off x="685800" y="379941"/>
            <a:ext cx="6991492" cy="365125"/>
          </a:xfrm>
        </p:spPr>
        <p:txBody>
          <a:bodyPr/>
          <a:lstStyle/>
          <a:p>
            <a:endParaRPr kumimoji="1" lang="ja-JP" altLang="en-US"/>
          </a:p>
        </p:txBody>
      </p:sp>
      <p:sp>
        <p:nvSpPr>
          <p:cNvPr id="7" name="Slide Number Placeholder 6"/>
          <p:cNvSpPr>
            <a:spLocks noGrp="1"/>
          </p:cNvSpPr>
          <p:nvPr>
            <p:ph type="sldNum" sz="quarter" idx="12"/>
          </p:nvPr>
        </p:nvSpPr>
        <p:spPr>
          <a:xfrm>
            <a:off x="5767851" y="6492875"/>
            <a:ext cx="643748" cy="365125"/>
          </a:xfrm>
        </p:spPr>
        <p:txBody>
          <a:bodyPr/>
          <a:lstStyle/>
          <a:p>
            <a:fld id="{31C9B9AE-0802-43BF-AE3E-1DA917710C3E}" type="slidenum">
              <a:rPr kumimoji="1" lang="ja-JP" altLang="en-US" smtClean="0"/>
              <a:t>‹#›</a:t>
            </a:fld>
            <a:endParaRPr kumimoji="1" lang="ja-JP" altLang="en-US"/>
          </a:p>
        </p:txBody>
      </p:sp>
    </p:spTree>
    <p:extLst>
      <p:ext uri="{BB962C8B-B14F-4D97-AF65-F5344CB8AC3E}">
        <p14:creationId xmlns:p14="http://schemas.microsoft.com/office/powerpoint/2010/main" val="1377074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98EB408-1CAC-4402-92B5-6D39C6E96ACA}" type="datetime1">
              <a:rPr kumimoji="1" lang="ja-JP" altLang="en-US" smtClean="0"/>
              <a:t>2021/10/18</a:t>
            </a:fld>
            <a:endParaRPr kumimoji="1" lang="ja-JP" altLang="en-US"/>
          </a:p>
        </p:txBody>
      </p:sp>
      <p:sp>
        <p:nvSpPr>
          <p:cNvPr id="6" name="Footer Placeholder 5"/>
          <p:cNvSpPr>
            <a:spLocks noGrp="1"/>
          </p:cNvSpPr>
          <p:nvPr>
            <p:ph type="ftr" sz="quarter" idx="11"/>
          </p:nvPr>
        </p:nvSpPr>
        <p:spPr>
          <a:xfrm>
            <a:off x="685800" y="379941"/>
            <a:ext cx="6991492" cy="365125"/>
          </a:xfrm>
        </p:spPr>
        <p:txBody>
          <a:bodyPr/>
          <a:lstStyle/>
          <a:p>
            <a:endParaRPr kumimoji="1" lang="ja-JP" altLang="en-US"/>
          </a:p>
        </p:txBody>
      </p:sp>
      <p:sp>
        <p:nvSpPr>
          <p:cNvPr id="7" name="Slide Number Placeholder 6"/>
          <p:cNvSpPr>
            <a:spLocks noGrp="1"/>
          </p:cNvSpPr>
          <p:nvPr>
            <p:ph type="sldNum" sz="quarter" idx="12"/>
          </p:nvPr>
        </p:nvSpPr>
        <p:spPr>
          <a:xfrm>
            <a:off x="5635696" y="6484360"/>
            <a:ext cx="643748" cy="365125"/>
          </a:xfrm>
        </p:spPr>
        <p:txBody>
          <a:bodyPr/>
          <a:lstStyle/>
          <a:p>
            <a:fld id="{31C9B9AE-0802-43BF-AE3E-1DA917710C3E}" type="slidenum">
              <a:rPr kumimoji="1" lang="ja-JP" altLang="en-US" smtClean="0"/>
              <a:t>‹#›</a:t>
            </a:fld>
            <a:endParaRPr kumimoji="1" lang="ja-JP" alt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79189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E3EB251-FB2D-4F79-B943-29B5E92180F0}" type="datetime1">
              <a:rPr kumimoji="1" lang="ja-JP" altLang="en-US" smtClean="0"/>
              <a:t>2021/10/18</a:t>
            </a:fld>
            <a:endParaRPr kumimoji="1" lang="ja-JP" altLang="en-US"/>
          </a:p>
        </p:txBody>
      </p:sp>
      <p:sp>
        <p:nvSpPr>
          <p:cNvPr id="6" name="Footer Placeholder 5"/>
          <p:cNvSpPr>
            <a:spLocks noGrp="1"/>
          </p:cNvSpPr>
          <p:nvPr>
            <p:ph type="ftr" sz="quarter" idx="11"/>
          </p:nvPr>
        </p:nvSpPr>
        <p:spPr>
          <a:xfrm>
            <a:off x="685800" y="378883"/>
            <a:ext cx="6991492" cy="365125"/>
          </a:xfrm>
        </p:spPr>
        <p:txBody>
          <a:bodyPr/>
          <a:lstStyle/>
          <a:p>
            <a:endParaRPr kumimoji="1" lang="ja-JP" altLang="en-US"/>
          </a:p>
        </p:txBody>
      </p:sp>
      <p:sp>
        <p:nvSpPr>
          <p:cNvPr id="7" name="Slide Number Placeholder 6"/>
          <p:cNvSpPr>
            <a:spLocks noGrp="1"/>
          </p:cNvSpPr>
          <p:nvPr>
            <p:ph type="sldNum" sz="quarter" idx="12"/>
          </p:nvPr>
        </p:nvSpPr>
        <p:spPr>
          <a:xfrm>
            <a:off x="5658274" y="6487936"/>
            <a:ext cx="643748" cy="365125"/>
          </a:xfrm>
        </p:spPr>
        <p:txBody>
          <a:bodyPr/>
          <a:lstStyle/>
          <a:p>
            <a:fld id="{31C9B9AE-0802-43BF-AE3E-1DA917710C3E}" type="slidenum">
              <a:rPr kumimoji="1" lang="ja-JP" altLang="en-US" smtClean="0"/>
              <a:t>‹#›</a:t>
            </a:fld>
            <a:endParaRPr kumimoji="1" lang="ja-JP" altLang="en-US"/>
          </a:p>
        </p:txBody>
      </p:sp>
    </p:spTree>
    <p:extLst>
      <p:ext uri="{BB962C8B-B14F-4D97-AF65-F5344CB8AC3E}">
        <p14:creationId xmlns:p14="http://schemas.microsoft.com/office/powerpoint/2010/main" val="2348732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16FF4CDB-E416-4B97-90D7-1CD17360B9AE}" type="datetime1">
              <a:rPr kumimoji="1" lang="ja-JP" altLang="en-US" smtClean="0"/>
              <a:t>2021/10/18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C9B9AE-0802-43BF-AE3E-1DA917710C3E}" type="slidenum">
              <a:rPr kumimoji="1" lang="ja-JP" altLang="en-US" smtClean="0"/>
              <a:t>‹#›</a:t>
            </a:fld>
            <a:endParaRPr kumimoji="1" lang="ja-JP" altLang="en-US"/>
          </a:p>
        </p:txBody>
      </p:sp>
    </p:spTree>
    <p:extLst>
      <p:ext uri="{BB962C8B-B14F-4D97-AF65-F5344CB8AC3E}">
        <p14:creationId xmlns:p14="http://schemas.microsoft.com/office/powerpoint/2010/main" val="2716473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CD4C2B01-9122-46EE-BA5A-ABA865EF81C0}" type="datetime1">
              <a:rPr kumimoji="1" lang="ja-JP" altLang="en-US" smtClean="0"/>
              <a:t>2021/10/18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C9B9AE-0802-43BF-AE3E-1DA917710C3E}" type="slidenum">
              <a:rPr kumimoji="1" lang="ja-JP" altLang="en-US" smtClean="0"/>
              <a:t>‹#›</a:t>
            </a:fld>
            <a:endParaRPr kumimoji="1" lang="ja-JP" altLang="en-US"/>
          </a:p>
        </p:txBody>
      </p:sp>
    </p:spTree>
    <p:extLst>
      <p:ext uri="{BB962C8B-B14F-4D97-AF65-F5344CB8AC3E}">
        <p14:creationId xmlns:p14="http://schemas.microsoft.com/office/powerpoint/2010/main" val="3840340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539B28-9BCA-4637-B841-21A5BC686D4F}" type="datetime1">
              <a:rPr kumimoji="1" lang="ja-JP" altLang="en-US" smtClean="0"/>
              <a:t>2021/10/18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C9B9AE-0802-43BF-AE3E-1DA917710C3E}" type="slidenum">
              <a:rPr kumimoji="1" lang="ja-JP" altLang="en-US" smtClean="0"/>
              <a:t>‹#›</a:t>
            </a:fld>
            <a:endParaRPr kumimoji="1" lang="ja-JP" altLang="en-US"/>
          </a:p>
        </p:txBody>
      </p:sp>
    </p:spTree>
    <p:extLst>
      <p:ext uri="{BB962C8B-B14F-4D97-AF65-F5344CB8AC3E}">
        <p14:creationId xmlns:p14="http://schemas.microsoft.com/office/powerpoint/2010/main" val="4030469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15C27EC-39B7-4D51-B26D-4F6C47FDDB51}" type="datetime1">
              <a:rPr kumimoji="1" lang="ja-JP" altLang="en-US" smtClean="0"/>
              <a:t>2021/10/18</a:t>
            </a:fld>
            <a:endParaRPr kumimoji="1" lang="ja-JP" altLang="en-US"/>
          </a:p>
        </p:txBody>
      </p:sp>
      <p:sp>
        <p:nvSpPr>
          <p:cNvPr id="5" name="Footer Placeholder 4"/>
          <p:cNvSpPr>
            <a:spLocks noGrp="1"/>
          </p:cNvSpPr>
          <p:nvPr>
            <p:ph type="ftr" sz="quarter" idx="11"/>
          </p:nvPr>
        </p:nvSpPr>
        <p:spPr>
          <a:xfrm>
            <a:off x="685800" y="381000"/>
            <a:ext cx="6991492" cy="365125"/>
          </a:xfrm>
        </p:spPr>
        <p:txBody>
          <a:bodyPr/>
          <a:lstStyle/>
          <a:p>
            <a:endParaRPr kumimoji="1" lang="ja-JP" altLang="en-US"/>
          </a:p>
        </p:txBody>
      </p:sp>
      <p:sp>
        <p:nvSpPr>
          <p:cNvPr id="6" name="Slide Number Placeholder 5"/>
          <p:cNvSpPr>
            <a:spLocks noGrp="1"/>
          </p:cNvSpPr>
          <p:nvPr>
            <p:ph type="sldNum" sz="quarter" idx="12"/>
          </p:nvPr>
        </p:nvSpPr>
        <p:spPr>
          <a:xfrm>
            <a:off x="5567963" y="6492875"/>
            <a:ext cx="643748" cy="365125"/>
          </a:xfrm>
        </p:spPr>
        <p:txBody>
          <a:bodyPr/>
          <a:lstStyle/>
          <a:p>
            <a:fld id="{31C9B9AE-0802-43BF-AE3E-1DA917710C3E}" type="slidenum">
              <a:rPr kumimoji="1" lang="ja-JP" altLang="en-US" smtClean="0"/>
              <a:t>‹#›</a:t>
            </a:fld>
            <a:endParaRPr kumimoji="1" lang="ja-JP" altLang="en-US"/>
          </a:p>
        </p:txBody>
      </p:sp>
    </p:spTree>
    <p:extLst>
      <p:ext uri="{BB962C8B-B14F-4D97-AF65-F5344CB8AC3E}">
        <p14:creationId xmlns:p14="http://schemas.microsoft.com/office/powerpoint/2010/main" val="2561459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918F1F-020B-436A-8D86-1642034DCC23}" type="datetime1">
              <a:rPr kumimoji="1" lang="ja-JP" altLang="en-US" smtClean="0"/>
              <a:t>2021/10/18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C9B9AE-0802-43BF-AE3E-1DA917710C3E}" type="slidenum">
              <a:rPr kumimoji="1" lang="ja-JP" altLang="en-US" smtClean="0"/>
              <a:t>‹#›</a:t>
            </a:fld>
            <a:endParaRPr kumimoji="1" lang="ja-JP" altLang="en-US"/>
          </a:p>
        </p:txBody>
      </p:sp>
    </p:spTree>
    <p:extLst>
      <p:ext uri="{BB962C8B-B14F-4D97-AF65-F5344CB8AC3E}">
        <p14:creationId xmlns:p14="http://schemas.microsoft.com/office/powerpoint/2010/main" val="352314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0818CF5-2420-4118-BE15-9BBCB551B976}" type="datetime1">
              <a:rPr kumimoji="1" lang="ja-JP" altLang="en-US" smtClean="0"/>
              <a:t>2021/10/18</a:t>
            </a:fld>
            <a:endParaRPr kumimoji="1" lang="ja-JP" altLang="en-US"/>
          </a:p>
        </p:txBody>
      </p:sp>
      <p:sp>
        <p:nvSpPr>
          <p:cNvPr id="5" name="Footer Placeholder 4"/>
          <p:cNvSpPr>
            <a:spLocks noGrp="1"/>
          </p:cNvSpPr>
          <p:nvPr>
            <p:ph type="ftr" sz="quarter" idx="11"/>
          </p:nvPr>
        </p:nvSpPr>
        <p:spPr>
          <a:xfrm>
            <a:off x="685800" y="381001"/>
            <a:ext cx="6991492" cy="364065"/>
          </a:xfrm>
        </p:spPr>
        <p:txBody>
          <a:bodyPr/>
          <a:lstStyle/>
          <a:p>
            <a:endParaRPr kumimoji="1" lang="ja-JP" altLang="en-US"/>
          </a:p>
        </p:txBody>
      </p:sp>
      <p:sp>
        <p:nvSpPr>
          <p:cNvPr id="6" name="Slide Number Placeholder 5"/>
          <p:cNvSpPr>
            <a:spLocks noGrp="1"/>
          </p:cNvSpPr>
          <p:nvPr>
            <p:ph type="sldNum" sz="quarter" idx="12"/>
          </p:nvPr>
        </p:nvSpPr>
        <p:spPr>
          <a:xfrm>
            <a:off x="5452251" y="6492875"/>
            <a:ext cx="643748" cy="365125"/>
          </a:xfrm>
        </p:spPr>
        <p:txBody>
          <a:bodyPr/>
          <a:lstStyle/>
          <a:p>
            <a:fld id="{31C9B9AE-0802-43BF-AE3E-1DA917710C3E}" type="slidenum">
              <a:rPr kumimoji="1" lang="ja-JP" altLang="en-US" smtClean="0"/>
              <a:t>‹#›</a:t>
            </a:fld>
            <a:endParaRPr kumimoji="1" lang="ja-JP" altLang="en-US"/>
          </a:p>
        </p:txBody>
      </p:sp>
    </p:spTree>
    <p:extLst>
      <p:ext uri="{BB962C8B-B14F-4D97-AF65-F5344CB8AC3E}">
        <p14:creationId xmlns:p14="http://schemas.microsoft.com/office/powerpoint/2010/main" val="359940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5060176-E3DE-45B4-B770-F671343D8570}" type="datetime1">
              <a:rPr kumimoji="1" lang="ja-JP" altLang="en-US" smtClean="0"/>
              <a:t>2021/10/18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C9B9AE-0802-43BF-AE3E-1DA917710C3E}" type="slidenum">
              <a:rPr kumimoji="1" lang="ja-JP" altLang="en-US" smtClean="0"/>
              <a:t>‹#›</a:t>
            </a:fld>
            <a:endParaRPr kumimoji="1" lang="ja-JP" altLang="en-US"/>
          </a:p>
        </p:txBody>
      </p:sp>
    </p:spTree>
    <p:extLst>
      <p:ext uri="{BB962C8B-B14F-4D97-AF65-F5344CB8AC3E}">
        <p14:creationId xmlns:p14="http://schemas.microsoft.com/office/powerpoint/2010/main" val="1174019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5800" y="3132666"/>
            <a:ext cx="5311775" cy="308601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3132666"/>
            <a:ext cx="5334000" cy="308601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84385B5-72D1-4105-8E9C-9FAFF79E2961}" type="datetime1">
              <a:rPr kumimoji="1" lang="ja-JP" altLang="en-US" smtClean="0"/>
              <a:t>2021/10/18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1C9B9AE-0802-43BF-AE3E-1DA917710C3E}" type="slidenum">
              <a:rPr kumimoji="1" lang="ja-JP" altLang="en-US" smtClean="0"/>
              <a:t>‹#›</a:t>
            </a:fld>
            <a:endParaRPr kumimoji="1" lang="ja-JP" altLang="en-US"/>
          </a:p>
        </p:txBody>
      </p:sp>
    </p:spTree>
    <p:extLst>
      <p:ext uri="{BB962C8B-B14F-4D97-AF65-F5344CB8AC3E}">
        <p14:creationId xmlns:p14="http://schemas.microsoft.com/office/powerpoint/2010/main" val="3162725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E6FAF05-C4F2-408F-BE83-2E44A287AC44}" type="datetime1">
              <a:rPr kumimoji="1" lang="ja-JP" altLang="en-US" smtClean="0"/>
              <a:t>2021/10/18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C9B9AE-0802-43BF-AE3E-1DA917710C3E}" type="slidenum">
              <a:rPr kumimoji="1" lang="ja-JP" altLang="en-US" smtClean="0"/>
              <a:t>‹#›</a:t>
            </a:fld>
            <a:endParaRPr kumimoji="1" lang="ja-JP" altLang="en-US"/>
          </a:p>
        </p:txBody>
      </p:sp>
    </p:spTree>
    <p:extLst>
      <p:ext uri="{BB962C8B-B14F-4D97-AF65-F5344CB8AC3E}">
        <p14:creationId xmlns:p14="http://schemas.microsoft.com/office/powerpoint/2010/main" val="2196269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58E87-62C3-471E-8D3B-A8A482E0EE07}" type="datetime1">
              <a:rPr kumimoji="1" lang="ja-JP" altLang="en-US" smtClean="0"/>
              <a:t>2021/10/18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C9B9AE-0802-43BF-AE3E-1DA917710C3E}" type="slidenum">
              <a:rPr kumimoji="1" lang="ja-JP" altLang="en-US" smtClean="0"/>
              <a:t>‹#›</a:t>
            </a:fld>
            <a:endParaRPr kumimoji="1" lang="ja-JP" altLang="en-US"/>
          </a:p>
        </p:txBody>
      </p:sp>
    </p:spTree>
    <p:extLst>
      <p:ext uri="{BB962C8B-B14F-4D97-AF65-F5344CB8AC3E}">
        <p14:creationId xmlns:p14="http://schemas.microsoft.com/office/powerpoint/2010/main" val="280206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062AE06-370F-4122-BA36-232F3D3AA808}" type="datetime1">
              <a:rPr kumimoji="1" lang="ja-JP" altLang="en-US" smtClean="0"/>
              <a:t>2021/10/18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C9B9AE-0802-43BF-AE3E-1DA917710C3E}" type="slidenum">
              <a:rPr kumimoji="1" lang="ja-JP" altLang="en-US" smtClean="0"/>
              <a:t>‹#›</a:t>
            </a:fld>
            <a:endParaRPr kumimoji="1" lang="ja-JP" altLang="en-US"/>
          </a:p>
        </p:txBody>
      </p:sp>
    </p:spTree>
    <p:extLst>
      <p:ext uri="{BB962C8B-B14F-4D97-AF65-F5344CB8AC3E}">
        <p14:creationId xmlns:p14="http://schemas.microsoft.com/office/powerpoint/2010/main" val="683791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EE8F430-27B7-4984-B200-B9F21AF4AAC2}" type="datetime1">
              <a:rPr kumimoji="1" lang="ja-JP" altLang="en-US" smtClean="0"/>
              <a:t>2021/10/18</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C9B9AE-0802-43BF-AE3E-1DA917710C3E}" type="slidenum">
              <a:rPr kumimoji="1" lang="ja-JP" altLang="en-US" smtClean="0"/>
              <a:t>‹#›</a:t>
            </a:fld>
            <a:endParaRPr kumimoji="1" lang="ja-JP" altLang="en-US"/>
          </a:p>
        </p:txBody>
      </p:sp>
    </p:spTree>
    <p:extLst>
      <p:ext uri="{BB962C8B-B14F-4D97-AF65-F5344CB8AC3E}">
        <p14:creationId xmlns:p14="http://schemas.microsoft.com/office/powerpoint/2010/main" val="158001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2DF3B23-1872-4E5E-B229-3669586121A0}" type="datetime1">
              <a:rPr kumimoji="1" lang="ja-JP" altLang="en-US" smtClean="0"/>
              <a:t>2021/10/18</a:t>
            </a:fld>
            <a:endParaRPr kumimoji="1" lang="ja-JP" alt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3750733" y="6355845"/>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1C9B9AE-0802-43BF-AE3E-1DA917710C3E}" type="slidenum">
              <a:rPr kumimoji="1" lang="ja-JP" altLang="en-US" smtClean="0"/>
              <a:t>‹#›</a:t>
            </a:fld>
            <a:endParaRPr kumimoji="1" lang="ja-JP" altLang="en-US"/>
          </a:p>
        </p:txBody>
      </p:sp>
    </p:spTree>
    <p:extLst>
      <p:ext uri="{BB962C8B-B14F-4D97-AF65-F5344CB8AC3E}">
        <p14:creationId xmlns:p14="http://schemas.microsoft.com/office/powerpoint/2010/main" val="3379378637"/>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 id="2147484069" r:id="rId16"/>
    <p:sldLayoutId id="2147484070" r:id="rId17"/>
  </p:sldLayoutIdLst>
  <p:hf hdr="0" ftr="0" dt="0"/>
  <p:txStyles>
    <p:titleStyle>
      <a:lvl1pPr algn="r" defTabSz="914400" rtl="0" eaLnBrk="1" latinLnBrk="0" hangingPunct="1">
        <a:lnSpc>
          <a:spcPct val="90000"/>
        </a:lnSpc>
        <a:spcBef>
          <a:spcPct val="0"/>
        </a:spcBef>
        <a:buNone/>
        <a:defRPr kumimoji="1"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89E48755-C4FA-4D6F-BF57-530D1061FD8F}"/>
              </a:ext>
            </a:extLst>
          </p:cNvPr>
          <p:cNvSpPr>
            <a:spLocks noGrp="1"/>
          </p:cNvSpPr>
          <p:nvPr>
            <p:ph type="subTitle" idx="1"/>
          </p:nvPr>
        </p:nvSpPr>
        <p:spPr>
          <a:xfrm>
            <a:off x="1524000" y="3906103"/>
            <a:ext cx="9144000" cy="1655762"/>
          </a:xfrm>
        </p:spPr>
        <p:txBody>
          <a:bodyPr>
            <a:normAutofit/>
          </a:bodyPr>
          <a:lstStyle/>
          <a:p>
            <a:pPr algn="ctr"/>
            <a:r>
              <a:rPr kumimoji="1" lang="ja-JP" altLang="en-US" sz="2600" b="1" dirty="0">
                <a:latin typeface="Meiryo UI" panose="020B0604030504040204" pitchFamily="50" charset="-128"/>
                <a:ea typeface="Meiryo UI" panose="020B0604030504040204" pitchFamily="50" charset="-128"/>
              </a:rPr>
              <a:t>福島県ふたば医療センター附属病院</a:t>
            </a:r>
            <a:endParaRPr kumimoji="1" lang="en-US" altLang="ja-JP" sz="2600" b="1" dirty="0">
              <a:latin typeface="Meiryo UI" panose="020B0604030504040204" pitchFamily="50" charset="-128"/>
              <a:ea typeface="Meiryo UI" panose="020B0604030504040204" pitchFamily="50" charset="-128"/>
            </a:endParaRPr>
          </a:p>
          <a:p>
            <a:pPr algn="ctr"/>
            <a:r>
              <a:rPr lang="ja-JP" altLang="en-US" sz="2600" b="1" dirty="0">
                <a:latin typeface="Meiryo UI" panose="020B0604030504040204" pitchFamily="50" charset="-128"/>
                <a:ea typeface="Meiryo UI" panose="020B0604030504040204" pitchFamily="50" charset="-128"/>
              </a:rPr>
              <a:t>宮川　明美</a:t>
            </a:r>
            <a:endParaRPr kumimoji="1" lang="ja-JP" altLang="en-US" sz="2600" b="1" dirty="0">
              <a:latin typeface="Meiryo UI" panose="020B0604030504040204" pitchFamily="50" charset="-128"/>
              <a:ea typeface="Meiryo UI" panose="020B0604030504040204" pitchFamily="50" charset="-128"/>
            </a:endParaRPr>
          </a:p>
        </p:txBody>
      </p:sp>
      <p:sp>
        <p:nvSpPr>
          <p:cNvPr id="5" name="タイトル 4">
            <a:extLst>
              <a:ext uri="{FF2B5EF4-FFF2-40B4-BE49-F238E27FC236}">
                <a16:creationId xmlns:a16="http://schemas.microsoft.com/office/drawing/2014/main" id="{C36FD69A-2DBF-4B49-85FF-29A3ED8D9F2F}"/>
              </a:ext>
            </a:extLst>
          </p:cNvPr>
          <p:cNvSpPr>
            <a:spLocks noGrp="1"/>
          </p:cNvSpPr>
          <p:nvPr>
            <p:ph type="ctrTitle"/>
          </p:nvPr>
        </p:nvSpPr>
        <p:spPr/>
        <p:txBody>
          <a:bodyPr>
            <a:normAutofit/>
          </a:bodyPr>
          <a:lstStyle/>
          <a:p>
            <a:pPr algn="ctr"/>
            <a:r>
              <a:rPr lang="ja-JP" altLang="en-US" sz="4400" b="1" i="0" dirty="0">
                <a:solidFill>
                  <a:srgbClr val="000000"/>
                </a:solidFill>
                <a:effectLst/>
                <a:latin typeface="Meiryo UI" panose="020B0604030504040204" pitchFamily="50" charset="-128"/>
                <a:ea typeface="Meiryo UI" panose="020B0604030504040204" pitchFamily="50" charset="-128"/>
              </a:rPr>
              <a:t>東日本大震災後の認知症高齢者が</a:t>
            </a:r>
            <a:r>
              <a:rPr lang="en-US" altLang="ja-JP" sz="4400" b="1" i="0" dirty="0">
                <a:solidFill>
                  <a:srgbClr val="000000"/>
                </a:solidFill>
                <a:effectLst/>
                <a:latin typeface="Meiryo UI" panose="020B0604030504040204" pitchFamily="50" charset="-128"/>
                <a:ea typeface="Meiryo UI" panose="020B0604030504040204" pitchFamily="50" charset="-128"/>
              </a:rPr>
              <a:t/>
            </a:r>
            <a:br>
              <a:rPr lang="en-US" altLang="ja-JP" sz="4400" b="1" i="0" dirty="0">
                <a:solidFill>
                  <a:srgbClr val="000000"/>
                </a:solidFill>
                <a:effectLst/>
                <a:latin typeface="Meiryo UI" panose="020B0604030504040204" pitchFamily="50" charset="-128"/>
                <a:ea typeface="Meiryo UI" panose="020B0604030504040204" pitchFamily="50" charset="-128"/>
              </a:rPr>
            </a:br>
            <a:r>
              <a:rPr lang="ja-JP" altLang="en-US" sz="4400" b="1" i="0" dirty="0">
                <a:solidFill>
                  <a:srgbClr val="000000"/>
                </a:solidFill>
                <a:effectLst/>
                <a:latin typeface="Meiryo UI" panose="020B0604030504040204" pitchFamily="50" charset="-128"/>
                <a:ea typeface="Meiryo UI" panose="020B0604030504040204" pitchFamily="50" charset="-128"/>
              </a:rPr>
              <a:t>置かれた状況</a:t>
            </a:r>
            <a:endParaRPr lang="ja-JP" altLang="en-US" sz="44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3776134" y="6492875"/>
            <a:ext cx="2743200" cy="365125"/>
          </a:xfrm>
        </p:spPr>
        <p:txBody>
          <a:bodyPr/>
          <a:lstStyle/>
          <a:p>
            <a:fld id="{31C9B9AE-0802-43BF-AE3E-1DA917710C3E}" type="slidenum">
              <a:rPr kumimoji="1" lang="ja-JP" altLang="en-US" smtClean="0"/>
              <a:t>1</a:t>
            </a:fld>
            <a:endParaRPr kumimoji="1" lang="ja-JP" altLang="en-US"/>
          </a:p>
        </p:txBody>
      </p:sp>
    </p:spTree>
    <p:extLst>
      <p:ext uri="{BB962C8B-B14F-4D97-AF65-F5344CB8AC3E}">
        <p14:creationId xmlns:p14="http://schemas.microsoft.com/office/powerpoint/2010/main" val="2735809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7782BF3-0199-48E9-B2C3-9C5A1AE46B4C}"/>
              </a:ext>
            </a:extLst>
          </p:cNvPr>
          <p:cNvSpPr>
            <a:spLocks noGrp="1"/>
          </p:cNvSpPr>
          <p:nvPr>
            <p:ph idx="1"/>
          </p:nvPr>
        </p:nvSpPr>
        <p:spPr/>
        <p:txBody>
          <a:bodyPr/>
          <a:lstStyle/>
          <a:p>
            <a:pPr>
              <a:lnSpc>
                <a:spcPct val="200000"/>
              </a:lnSpc>
              <a:buFont typeface="Wingdings" panose="05000000000000000000" pitchFamily="2" charset="2"/>
              <a:buChar char="Ø"/>
            </a:pPr>
            <a:r>
              <a:rPr kumimoji="1" lang="ja-JP" altLang="en-US" dirty="0"/>
              <a:t>　</a:t>
            </a:r>
            <a:r>
              <a:rPr lang="ja-JP" altLang="en-US" sz="2800" b="1" dirty="0">
                <a:latin typeface="Meiryo UI" panose="020B0604030504040204" pitchFamily="50" charset="-128"/>
                <a:ea typeface="Meiryo UI" panose="020B0604030504040204" pitchFamily="50" charset="-128"/>
              </a:rPr>
              <a:t>新規受診患者に占める認知症患者の割合が増加</a:t>
            </a:r>
            <a:endParaRPr lang="en-US" altLang="ja-JP" sz="2800" b="1" dirty="0">
              <a:latin typeface="Meiryo UI" panose="020B0604030504040204" pitchFamily="50" charset="-128"/>
              <a:ea typeface="Meiryo UI" panose="020B0604030504040204" pitchFamily="50" charset="-128"/>
            </a:endParaRPr>
          </a:p>
          <a:p>
            <a:pPr>
              <a:lnSpc>
                <a:spcPct val="200000"/>
              </a:lnSpc>
              <a:buFont typeface="Wingdings" panose="05000000000000000000" pitchFamily="2" charset="2"/>
              <a:buChar char="Ø"/>
            </a:pPr>
            <a:r>
              <a:rPr kumimoji="1" lang="ja-JP" altLang="en-US" sz="2800" b="1" dirty="0">
                <a:latin typeface="Meiryo UI" panose="020B0604030504040204" pitchFamily="50" charset="-128"/>
                <a:ea typeface="Meiryo UI" panose="020B0604030504040204" pitchFamily="50" charset="-128"/>
              </a:rPr>
              <a:t>　興奮や幻覚妄想といった</a:t>
            </a:r>
            <a:r>
              <a:rPr kumimoji="1" lang="en-US" altLang="ja-JP" sz="2800" b="1" dirty="0">
                <a:latin typeface="Meiryo UI" panose="020B0604030504040204" pitchFamily="50" charset="-128"/>
                <a:ea typeface="Meiryo UI" panose="020B0604030504040204" pitchFamily="50" charset="-128"/>
              </a:rPr>
              <a:t>BPSD</a:t>
            </a:r>
            <a:r>
              <a:rPr kumimoji="1" lang="ja-JP" altLang="en-US" sz="2800" b="1" dirty="0">
                <a:latin typeface="Meiryo UI" panose="020B0604030504040204" pitchFamily="50" charset="-128"/>
                <a:ea typeface="Meiryo UI" panose="020B0604030504040204" pitchFamily="50" charset="-128"/>
              </a:rPr>
              <a:t>での受診が</a:t>
            </a:r>
            <a:r>
              <a:rPr lang="ja-JP" altLang="en-US" sz="2800" b="1" dirty="0">
                <a:latin typeface="Meiryo UI" panose="020B0604030504040204" pitchFamily="50" charset="-128"/>
                <a:ea typeface="Meiryo UI" panose="020B0604030504040204" pitchFamily="50" charset="-128"/>
              </a:rPr>
              <a:t>増加した</a:t>
            </a:r>
            <a:endParaRPr lang="en-US" altLang="ja-JP" sz="2800" b="1" dirty="0">
              <a:latin typeface="Meiryo UI" panose="020B0604030504040204" pitchFamily="50" charset="-128"/>
              <a:ea typeface="Meiryo UI" panose="020B0604030504040204" pitchFamily="50" charset="-128"/>
            </a:endParaRPr>
          </a:p>
          <a:p>
            <a:pPr>
              <a:lnSpc>
                <a:spcPct val="200000"/>
              </a:lnSpc>
              <a:buFont typeface="Wingdings" panose="05000000000000000000" pitchFamily="2" charset="2"/>
              <a:buChar char="Ø"/>
            </a:pPr>
            <a:r>
              <a:rPr kumimoji="1" lang="ja-JP" altLang="en-US" sz="2800" b="1" dirty="0">
                <a:latin typeface="Meiryo UI" panose="020B0604030504040204" pitchFamily="50" charset="-128"/>
                <a:ea typeface="Meiryo UI" panose="020B0604030504040204" pitchFamily="50" charset="-128"/>
              </a:rPr>
              <a:t>　人との関係における迫害的な妄想が多様に表れた</a:t>
            </a:r>
            <a:endParaRPr kumimoji="1" lang="en-US" altLang="ja-JP" sz="2800" b="1" dirty="0">
              <a:latin typeface="Meiryo UI" panose="020B0604030504040204" pitchFamily="50" charset="-128"/>
              <a:ea typeface="Meiryo UI" panose="020B0604030504040204" pitchFamily="50" charset="-128"/>
            </a:endParaRPr>
          </a:p>
          <a:p>
            <a:pPr marL="0" indent="0">
              <a:buNone/>
            </a:pPr>
            <a:endParaRPr kumimoji="1" lang="ja-JP" altLang="en-US" dirty="0">
              <a:solidFill>
                <a:srgbClr val="FF0000"/>
              </a:solidFill>
            </a:endParaRPr>
          </a:p>
        </p:txBody>
      </p:sp>
      <p:sp>
        <p:nvSpPr>
          <p:cNvPr id="4" name="タイトル 1">
            <a:extLst>
              <a:ext uri="{FF2B5EF4-FFF2-40B4-BE49-F238E27FC236}">
                <a16:creationId xmlns:a16="http://schemas.microsoft.com/office/drawing/2014/main" id="{73D4976D-89EA-4F81-BBAC-264EDF597C51}"/>
              </a:ext>
            </a:extLst>
          </p:cNvPr>
          <p:cNvSpPr txBox="1">
            <a:spLocks/>
          </p:cNvSpPr>
          <p:nvPr/>
        </p:nvSpPr>
        <p:spPr>
          <a:xfrm>
            <a:off x="2895600" y="763588"/>
            <a:ext cx="8610600" cy="1293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kumimoji="1" sz="4000" kern="1200" cap="all" baseline="0">
                <a:solidFill>
                  <a:schemeClr val="tx1"/>
                </a:solidFill>
                <a:latin typeface="+mj-lt"/>
                <a:ea typeface="+mj-ea"/>
                <a:cs typeface="+mj-cs"/>
              </a:defRPr>
            </a:lvl1pPr>
          </a:lstStyle>
          <a:p>
            <a:r>
              <a:rPr lang="ja-JP" altLang="en-US" sz="3600" b="1" dirty="0">
                <a:latin typeface="Meiryo UI" panose="020B0604030504040204" pitchFamily="50" charset="-128"/>
                <a:ea typeface="Meiryo UI" panose="020B0604030504040204" pitchFamily="50" charset="-128"/>
              </a:rPr>
              <a:t>認知症患者の受診動向と症状の変化</a:t>
            </a:r>
            <a:r>
              <a:rPr lang="en-US" altLang="ja-JP" sz="3600" b="1" dirty="0">
                <a:latin typeface="Meiryo UI" panose="020B0604030504040204" pitchFamily="50" charset="-128"/>
                <a:ea typeface="Meiryo UI" panose="020B0604030504040204" pitchFamily="50" charset="-128"/>
              </a:rPr>
              <a:t/>
            </a:r>
            <a:br>
              <a:rPr lang="en-US" altLang="ja-JP" sz="3600" b="1" dirty="0">
                <a:latin typeface="Meiryo UI" panose="020B0604030504040204" pitchFamily="50" charset="-128"/>
                <a:ea typeface="Meiryo UI" panose="020B0604030504040204" pitchFamily="50" charset="-128"/>
              </a:rPr>
            </a:br>
            <a:r>
              <a:rPr lang="ja-JP" altLang="en-US" sz="3600" b="1" dirty="0">
                <a:latin typeface="Meiryo UI" panose="020B0604030504040204" pitchFamily="50" charset="-128"/>
                <a:ea typeface="Meiryo UI" panose="020B0604030504040204" pitchFamily="50" charset="-128"/>
              </a:rPr>
              <a:t>（雲雀ヶ丘病院）</a:t>
            </a:r>
          </a:p>
        </p:txBody>
      </p:sp>
      <p:sp>
        <p:nvSpPr>
          <p:cNvPr id="2" name="スライド番号プレースホルダー 1"/>
          <p:cNvSpPr>
            <a:spLocks noGrp="1"/>
          </p:cNvSpPr>
          <p:nvPr>
            <p:ph type="sldNum" sz="quarter" idx="12"/>
          </p:nvPr>
        </p:nvSpPr>
        <p:spPr/>
        <p:txBody>
          <a:bodyPr/>
          <a:lstStyle/>
          <a:p>
            <a:fld id="{31C9B9AE-0802-43BF-AE3E-1DA917710C3E}" type="slidenum">
              <a:rPr kumimoji="1" lang="ja-JP" altLang="en-US" smtClean="0"/>
              <a:t>10</a:t>
            </a:fld>
            <a:endParaRPr kumimoji="1" lang="ja-JP" altLang="en-US"/>
          </a:p>
        </p:txBody>
      </p:sp>
    </p:spTree>
    <p:extLst>
      <p:ext uri="{BB962C8B-B14F-4D97-AF65-F5344CB8AC3E}">
        <p14:creationId xmlns:p14="http://schemas.microsoft.com/office/powerpoint/2010/main" val="3462249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7BEB2A-1CD8-4B00-9212-6EAD53A8F7AA}"/>
              </a:ext>
            </a:extLst>
          </p:cNvPr>
          <p:cNvSpPr>
            <a:spLocks noGrp="1"/>
          </p:cNvSpPr>
          <p:nvPr>
            <p:ph type="title"/>
          </p:nvPr>
        </p:nvSpPr>
        <p:spPr>
          <a:xfrm>
            <a:off x="3764871" y="467361"/>
            <a:ext cx="7294720" cy="1064328"/>
          </a:xfrm>
        </p:spPr>
        <p:txBody>
          <a:bodyPr>
            <a:normAutofit/>
          </a:bodyPr>
          <a:lstStyle/>
          <a:p>
            <a:r>
              <a:rPr kumimoji="1" lang="ja-JP" altLang="en-US" b="1" dirty="0">
                <a:latin typeface="Meiryo UI" panose="020B0604030504040204" pitchFamily="50" charset="-128"/>
                <a:ea typeface="Meiryo UI" panose="020B0604030504040204" pitchFamily="50" charset="-128"/>
              </a:rPr>
              <a:t>災害・避難と認知症</a:t>
            </a:r>
          </a:p>
        </p:txBody>
      </p:sp>
      <p:sp>
        <p:nvSpPr>
          <p:cNvPr id="3" name="コンテンツ プレースホルダー 2">
            <a:extLst>
              <a:ext uri="{FF2B5EF4-FFF2-40B4-BE49-F238E27FC236}">
                <a16:creationId xmlns:a16="http://schemas.microsoft.com/office/drawing/2014/main" id="{B6729283-C7A1-4CA2-8BB3-02F388BB35DB}"/>
              </a:ext>
            </a:extLst>
          </p:cNvPr>
          <p:cNvSpPr>
            <a:spLocks noGrp="1"/>
          </p:cNvSpPr>
          <p:nvPr>
            <p:ph idx="1"/>
          </p:nvPr>
        </p:nvSpPr>
        <p:spPr>
          <a:xfrm>
            <a:off x="685800" y="1755209"/>
            <a:ext cx="11084667" cy="5285671"/>
          </a:xfrm>
        </p:spPr>
        <p:txBody>
          <a:bodyPr>
            <a:normAutofit/>
          </a:bodyPr>
          <a:lstStyle/>
          <a:p>
            <a:pPr>
              <a:lnSpc>
                <a:spcPts val="2100"/>
              </a:lnSpc>
              <a:buFont typeface="Wingdings" panose="05000000000000000000" pitchFamily="2" charset="2"/>
              <a:buChar char="Ø"/>
            </a:pPr>
            <a:r>
              <a:rPr lang="ja-JP" altLang="en-US" sz="2400" kern="0" dirty="0">
                <a:latin typeface="+mn-ea"/>
              </a:rPr>
              <a:t> </a:t>
            </a:r>
            <a:r>
              <a:rPr lang="ja-JP" altLang="en-US" sz="2400" b="1" kern="0" dirty="0">
                <a:latin typeface="Meiryo UI" panose="020B0604030504040204" pitchFamily="50" charset="-128"/>
                <a:ea typeface="Meiryo UI" panose="020B0604030504040204" pitchFamily="50" charset="-128"/>
              </a:rPr>
              <a:t>災害は、その後認知機能低下をもたらす</a:t>
            </a:r>
            <a:endParaRPr lang="en-US" altLang="ja-JP" sz="2400" b="1" kern="0" dirty="0">
              <a:latin typeface="Meiryo UI" panose="020B0604030504040204" pitchFamily="50" charset="-128"/>
              <a:ea typeface="Meiryo UI" panose="020B0604030504040204" pitchFamily="50" charset="-128"/>
            </a:endParaRPr>
          </a:p>
          <a:p>
            <a:pPr marL="0" indent="0">
              <a:lnSpc>
                <a:spcPts val="2100"/>
              </a:lnSpc>
              <a:buNone/>
            </a:pPr>
            <a:r>
              <a:rPr lang="en-US" altLang="ja-JP" sz="2400" b="1" kern="0" dirty="0">
                <a:latin typeface="Meiryo UI" panose="020B0604030504040204" pitchFamily="50" charset="-128"/>
                <a:ea typeface="Meiryo UI" panose="020B0604030504040204" pitchFamily="50" charset="-128"/>
              </a:rPr>
              <a:t>   </a:t>
            </a:r>
            <a:r>
              <a:rPr lang="ja-JP" altLang="en-US" sz="2400" b="1" kern="0" dirty="0">
                <a:latin typeface="Meiryo UI" panose="020B0604030504040204" pitchFamily="50" charset="-128"/>
                <a:ea typeface="Meiryo UI" panose="020B0604030504040204" pitchFamily="50" charset="-128"/>
              </a:rPr>
              <a:t>東日本大震災は</a:t>
            </a:r>
            <a:r>
              <a:rPr lang="en-US" altLang="ja-JP" sz="2400" b="1" kern="0" dirty="0">
                <a:latin typeface="Meiryo UI" panose="020B0604030504040204" pitchFamily="50" charset="-128"/>
                <a:ea typeface="Meiryo UI" panose="020B0604030504040204" pitchFamily="50" charset="-128"/>
              </a:rPr>
              <a:t>1000</a:t>
            </a:r>
            <a:r>
              <a:rPr lang="ja-JP" altLang="en-US" sz="2400" b="1" kern="0" dirty="0">
                <a:latin typeface="Meiryo UI" panose="020B0604030504040204" pitchFamily="50" charset="-128"/>
                <a:ea typeface="Meiryo UI" panose="020B0604030504040204" pitchFamily="50" charset="-128"/>
              </a:rPr>
              <a:t>年に一度と言われる大災害</a:t>
            </a:r>
            <a:endParaRPr lang="en-US" altLang="ja-JP" sz="2400" b="1" kern="0" dirty="0">
              <a:latin typeface="Meiryo UI" panose="020B0604030504040204" pitchFamily="50" charset="-128"/>
              <a:ea typeface="Meiryo UI" panose="020B0604030504040204" pitchFamily="50" charset="-128"/>
            </a:endParaRPr>
          </a:p>
          <a:p>
            <a:pPr marL="0" indent="0">
              <a:lnSpc>
                <a:spcPts val="2100"/>
              </a:lnSpc>
              <a:buNone/>
            </a:pPr>
            <a:r>
              <a:rPr lang="ja-JP" altLang="en-US" sz="2400" b="1" kern="0" dirty="0">
                <a:latin typeface="Meiryo UI" panose="020B0604030504040204" pitchFamily="50" charset="-128"/>
                <a:ea typeface="Meiryo UI" panose="020B0604030504040204" pitchFamily="50" charset="-128"/>
              </a:rPr>
              <a:t>　　</a:t>
            </a:r>
            <a:endParaRPr lang="en-US" altLang="ja-JP" sz="2400" b="1" kern="0" dirty="0">
              <a:latin typeface="Meiryo UI" panose="020B0604030504040204" pitchFamily="50" charset="-128"/>
              <a:ea typeface="Meiryo UI" panose="020B0604030504040204" pitchFamily="50" charset="-128"/>
            </a:endParaRPr>
          </a:p>
          <a:p>
            <a:pPr>
              <a:lnSpc>
                <a:spcPts val="2100"/>
              </a:lnSpc>
              <a:buFont typeface="Wingdings" panose="05000000000000000000" pitchFamily="2" charset="2"/>
              <a:buChar char="Ø"/>
            </a:pPr>
            <a:r>
              <a:rPr lang="ja-JP" altLang="en-US" sz="2400" b="1" kern="0" dirty="0">
                <a:latin typeface="Meiryo UI" panose="020B0604030504040204" pitchFamily="50" charset="-128"/>
                <a:ea typeface="Meiryo UI" panose="020B0604030504040204" pitchFamily="50" charset="-128"/>
              </a:rPr>
              <a:t> 移動は認知症患者の</a:t>
            </a:r>
            <a:r>
              <a:rPr lang="en-US" altLang="ja-JP" sz="2400" b="1" kern="0" dirty="0">
                <a:latin typeface="Meiryo UI" panose="020B0604030504040204" pitchFamily="50" charset="-128"/>
                <a:ea typeface="Meiryo UI" panose="020B0604030504040204" pitchFamily="50" charset="-128"/>
              </a:rPr>
              <a:t>BPSD</a:t>
            </a:r>
            <a:r>
              <a:rPr lang="ja-JP" altLang="en-US" sz="2400" b="1" kern="0" dirty="0">
                <a:latin typeface="Meiryo UI" panose="020B0604030504040204" pitchFamily="50" charset="-128"/>
                <a:ea typeface="Meiryo UI" panose="020B0604030504040204" pitchFamily="50" charset="-128"/>
              </a:rPr>
              <a:t>を増悪させる</a:t>
            </a:r>
            <a:endParaRPr lang="en-US" altLang="ja-JP" sz="2400" b="1" kern="0" dirty="0">
              <a:latin typeface="Meiryo UI" panose="020B0604030504040204" pitchFamily="50" charset="-128"/>
              <a:ea typeface="Meiryo UI" panose="020B0604030504040204" pitchFamily="50" charset="-128"/>
            </a:endParaRPr>
          </a:p>
          <a:p>
            <a:pPr marL="0" indent="0">
              <a:lnSpc>
                <a:spcPts val="2100"/>
              </a:lnSpc>
              <a:buNone/>
            </a:pPr>
            <a:r>
              <a:rPr lang="ja-JP" altLang="en-US" sz="2400" b="1" kern="0" dirty="0">
                <a:latin typeface="Meiryo UI" panose="020B0604030504040204" pitchFamily="50" charset="-128"/>
                <a:ea typeface="Meiryo UI" panose="020B0604030504040204" pitchFamily="50" charset="-128"/>
              </a:rPr>
              <a:t>　 </a:t>
            </a:r>
            <a:r>
              <a:rPr lang="en-US" altLang="ja-JP" sz="2400" b="1" kern="0" dirty="0">
                <a:latin typeface="Meiryo UI" panose="020B0604030504040204" pitchFamily="50" charset="-128"/>
                <a:ea typeface="Meiryo UI" panose="020B0604030504040204" pitchFamily="50" charset="-128"/>
              </a:rPr>
              <a:t>20%</a:t>
            </a:r>
            <a:r>
              <a:rPr lang="ja-JP" altLang="en-US" sz="2400" b="1" kern="0" dirty="0">
                <a:latin typeface="Meiryo UI" panose="020B0604030504040204" pitchFamily="50" charset="-128"/>
                <a:ea typeface="Meiryo UI" panose="020B0604030504040204" pitchFamily="50" charset="-128"/>
              </a:rPr>
              <a:t>を超える住民が、</a:t>
            </a:r>
            <a:r>
              <a:rPr lang="en-US" altLang="ja-JP" sz="2400" b="1" kern="0" dirty="0">
                <a:latin typeface="Meiryo UI" panose="020B0604030504040204" pitchFamily="50" charset="-128"/>
                <a:ea typeface="Meiryo UI" panose="020B0604030504040204" pitchFamily="50" charset="-128"/>
              </a:rPr>
              <a:t>6</a:t>
            </a:r>
            <a:r>
              <a:rPr lang="ja-JP" altLang="en-US" sz="2400" b="1" kern="0" dirty="0">
                <a:latin typeface="Meiryo UI" panose="020B0604030504040204" pitchFamily="50" charset="-128"/>
                <a:ea typeface="Meiryo UI" panose="020B0604030504040204" pitchFamily="50" charset="-128"/>
              </a:rPr>
              <a:t>回以上の移動</a:t>
            </a:r>
            <a:endParaRPr lang="en-US" altLang="ja-JP" sz="2400" b="1" kern="0" dirty="0">
              <a:solidFill>
                <a:srgbClr val="FF0000"/>
              </a:solidFill>
              <a:latin typeface="Meiryo UI" panose="020B0604030504040204" pitchFamily="50" charset="-128"/>
              <a:ea typeface="Meiryo UI" panose="020B0604030504040204" pitchFamily="50" charset="-128"/>
            </a:endParaRPr>
          </a:p>
          <a:p>
            <a:pPr marL="0" indent="0">
              <a:lnSpc>
                <a:spcPts val="2100"/>
              </a:lnSpc>
              <a:buNone/>
            </a:pPr>
            <a:endParaRPr lang="en-US" altLang="ja-JP" sz="2400" b="1" kern="0" dirty="0">
              <a:solidFill>
                <a:srgbClr val="FF0000"/>
              </a:solidFill>
              <a:latin typeface="Meiryo UI" panose="020B0604030504040204" pitchFamily="50" charset="-128"/>
              <a:ea typeface="Meiryo UI" panose="020B0604030504040204" pitchFamily="50" charset="-128"/>
            </a:endParaRPr>
          </a:p>
          <a:p>
            <a:pPr>
              <a:lnSpc>
                <a:spcPts val="2100"/>
              </a:lnSpc>
              <a:buFont typeface="Wingdings" panose="05000000000000000000" pitchFamily="2" charset="2"/>
              <a:buChar char="Ø"/>
            </a:pPr>
            <a:r>
              <a:rPr lang="ja-JP" altLang="en-US" sz="2400" b="1" kern="0" dirty="0">
                <a:latin typeface="Meiryo UI" panose="020B0604030504040204" pitchFamily="50" charset="-128"/>
                <a:ea typeface="Meiryo UI" panose="020B0604030504040204" pitchFamily="50" charset="-128"/>
              </a:rPr>
              <a:t> 不安は</a:t>
            </a:r>
            <a:r>
              <a:rPr lang="en-US" altLang="ja-JP" sz="2400" b="1" kern="0" dirty="0">
                <a:latin typeface="Meiryo UI" panose="020B0604030504040204" pitchFamily="50" charset="-128"/>
                <a:ea typeface="Meiryo UI" panose="020B0604030504040204" pitchFamily="50" charset="-128"/>
              </a:rPr>
              <a:t>BPSD</a:t>
            </a:r>
            <a:r>
              <a:rPr lang="ja-JP" altLang="en-US" sz="2400" b="1" kern="0" dirty="0">
                <a:latin typeface="Meiryo UI" panose="020B0604030504040204" pitchFamily="50" charset="-128"/>
                <a:ea typeface="Meiryo UI" panose="020B0604030504040204" pitchFamily="50" charset="-128"/>
              </a:rPr>
              <a:t>を誘発する</a:t>
            </a:r>
            <a:endParaRPr lang="en-US" altLang="ja-JP" sz="2400" b="1" kern="0" dirty="0">
              <a:latin typeface="Meiryo UI" panose="020B0604030504040204" pitchFamily="50" charset="-128"/>
              <a:ea typeface="Meiryo UI" panose="020B0604030504040204" pitchFamily="50" charset="-128"/>
            </a:endParaRPr>
          </a:p>
          <a:p>
            <a:pPr marL="0" indent="0">
              <a:lnSpc>
                <a:spcPts val="2100"/>
              </a:lnSpc>
              <a:buNone/>
            </a:pPr>
            <a:r>
              <a:rPr lang="ja-JP" altLang="en-US" sz="2400" b="1" kern="0" dirty="0">
                <a:latin typeface="Meiryo UI" panose="020B0604030504040204" pitchFamily="50" charset="-128"/>
                <a:ea typeface="Meiryo UI" panose="020B0604030504040204" pitchFamily="50" charset="-128"/>
              </a:rPr>
              <a:t>　 状況がわからない中で、何度も移動した</a:t>
            </a:r>
            <a:endParaRPr lang="en-US" altLang="ja-JP" sz="2400" b="1" kern="0" dirty="0">
              <a:latin typeface="Meiryo UI" panose="020B0604030504040204" pitchFamily="50" charset="-128"/>
              <a:ea typeface="Meiryo UI" panose="020B0604030504040204" pitchFamily="50" charset="-128"/>
            </a:endParaRPr>
          </a:p>
          <a:p>
            <a:pPr marL="0" indent="0">
              <a:lnSpc>
                <a:spcPts val="2100"/>
              </a:lnSpc>
              <a:buNone/>
            </a:pPr>
            <a:r>
              <a:rPr lang="ja-JP" altLang="en-US" sz="2400" b="1" kern="0" dirty="0">
                <a:latin typeface="Meiryo UI" panose="020B0604030504040204" pitchFamily="50" charset="-128"/>
                <a:ea typeface="Meiryo UI" panose="020B0604030504040204" pitchFamily="50" charset="-128"/>
              </a:rPr>
              <a:t>　 同行した家族も不安・緊張の中におかれた</a:t>
            </a:r>
            <a:endParaRPr lang="en-US" altLang="ja-JP" sz="2400" b="1" kern="0" dirty="0">
              <a:latin typeface="Meiryo UI" panose="020B0604030504040204" pitchFamily="50" charset="-128"/>
              <a:ea typeface="Meiryo UI" panose="020B0604030504040204" pitchFamily="50" charset="-128"/>
            </a:endParaRPr>
          </a:p>
          <a:p>
            <a:pPr marL="0" indent="0">
              <a:lnSpc>
                <a:spcPts val="2100"/>
              </a:lnSpc>
              <a:buNone/>
            </a:pPr>
            <a:endParaRPr lang="en-US" altLang="ja-JP" sz="2400" b="1" kern="0" dirty="0">
              <a:latin typeface="Meiryo UI" panose="020B0604030504040204" pitchFamily="50" charset="-128"/>
              <a:ea typeface="Meiryo UI" panose="020B0604030504040204" pitchFamily="50" charset="-128"/>
            </a:endParaRPr>
          </a:p>
          <a:p>
            <a:pPr>
              <a:lnSpc>
                <a:spcPts val="2100"/>
              </a:lnSpc>
              <a:buFont typeface="Wingdings" panose="05000000000000000000" pitchFamily="2" charset="2"/>
              <a:buChar char="Ø"/>
            </a:pPr>
            <a:r>
              <a:rPr lang="ja-JP" altLang="en-US" sz="2400" b="1" kern="0" dirty="0">
                <a:latin typeface="Meiryo UI" panose="020B0604030504040204" pitchFamily="50" charset="-128"/>
                <a:ea typeface="Meiryo UI" panose="020B0604030504040204" pitchFamily="50" charset="-128"/>
              </a:rPr>
              <a:t> 家族との関係は</a:t>
            </a:r>
            <a:r>
              <a:rPr lang="en-US" altLang="ja-JP" sz="2400" b="1" kern="0" dirty="0">
                <a:latin typeface="Meiryo UI" panose="020B0604030504040204" pitchFamily="50" charset="-128"/>
                <a:ea typeface="Meiryo UI" panose="020B0604030504040204" pitchFamily="50" charset="-128"/>
              </a:rPr>
              <a:t>BPSD</a:t>
            </a:r>
            <a:r>
              <a:rPr lang="ja-JP" altLang="en-US" sz="2400" b="1" kern="0" dirty="0">
                <a:latin typeface="Meiryo UI" panose="020B0604030504040204" pitchFamily="50" charset="-128"/>
                <a:ea typeface="Meiryo UI" panose="020B0604030504040204" pitchFamily="50" charset="-128"/>
              </a:rPr>
              <a:t>の出現、増悪に影響する</a:t>
            </a:r>
            <a:endParaRPr lang="en-US" altLang="ja-JP" sz="2400" b="1" kern="0" dirty="0">
              <a:latin typeface="Meiryo UI" panose="020B0604030504040204" pitchFamily="50" charset="-128"/>
              <a:ea typeface="Meiryo UI" panose="020B0604030504040204" pitchFamily="50" charset="-128"/>
            </a:endParaRPr>
          </a:p>
          <a:p>
            <a:pPr marL="0" indent="0">
              <a:lnSpc>
                <a:spcPts val="2100"/>
              </a:lnSpc>
              <a:buNone/>
            </a:pPr>
            <a:endParaRPr lang="en-US" altLang="ja-JP" b="1" kern="0" dirty="0">
              <a:latin typeface="Meiryo UI" panose="020B0604030504040204" pitchFamily="50" charset="-128"/>
              <a:ea typeface="Meiryo UI" panose="020B0604030504040204" pitchFamily="50" charset="-128"/>
            </a:endParaRPr>
          </a:p>
          <a:p>
            <a:pPr marL="0" indent="0">
              <a:lnSpc>
                <a:spcPts val="2100"/>
              </a:lnSpc>
              <a:buNone/>
            </a:pPr>
            <a:endParaRPr lang="en-US" altLang="ja-JP" kern="0" dirty="0">
              <a:latin typeface="+mn-ea"/>
            </a:endParaRPr>
          </a:p>
        </p:txBody>
      </p:sp>
      <p:sp>
        <p:nvSpPr>
          <p:cNvPr id="5" name="コンテンツ プレースホルダー 2">
            <a:extLst>
              <a:ext uri="{FF2B5EF4-FFF2-40B4-BE49-F238E27FC236}">
                <a16:creationId xmlns:a16="http://schemas.microsoft.com/office/drawing/2014/main" id="{E6931BC4-FC47-4462-98AB-42D73BC5A631}"/>
              </a:ext>
            </a:extLst>
          </p:cNvPr>
          <p:cNvSpPr txBox="1">
            <a:spLocks/>
          </p:cNvSpPr>
          <p:nvPr/>
        </p:nvSpPr>
        <p:spPr>
          <a:xfrm>
            <a:off x="950067" y="5154051"/>
            <a:ext cx="108204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a:lstStyle>
          <a:p>
            <a:pPr marL="0" indent="0">
              <a:buFont typeface="Arial" panose="020B0604020202020204" pitchFamily="34" charset="0"/>
              <a:buNone/>
            </a:pPr>
            <a:endParaRPr lang="ja-JP" altLang="en-US" dirty="0"/>
          </a:p>
        </p:txBody>
      </p:sp>
      <p:sp>
        <p:nvSpPr>
          <p:cNvPr id="4" name="スライド番号プレースホルダー 3"/>
          <p:cNvSpPr>
            <a:spLocks noGrp="1"/>
          </p:cNvSpPr>
          <p:nvPr>
            <p:ph type="sldNum" sz="quarter" idx="12"/>
          </p:nvPr>
        </p:nvSpPr>
        <p:spPr/>
        <p:txBody>
          <a:bodyPr/>
          <a:lstStyle/>
          <a:p>
            <a:fld id="{31C9B9AE-0802-43BF-AE3E-1DA917710C3E}" type="slidenum">
              <a:rPr kumimoji="1" lang="ja-JP" altLang="en-US" smtClean="0"/>
              <a:t>11</a:t>
            </a:fld>
            <a:endParaRPr kumimoji="1" lang="ja-JP" altLang="en-US"/>
          </a:p>
        </p:txBody>
      </p:sp>
    </p:spTree>
    <p:extLst>
      <p:ext uri="{BB962C8B-B14F-4D97-AF65-F5344CB8AC3E}">
        <p14:creationId xmlns:p14="http://schemas.microsoft.com/office/powerpoint/2010/main" val="1968918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7BEB2A-1CD8-4B00-9212-6EAD53A8F7AA}"/>
              </a:ext>
            </a:extLst>
          </p:cNvPr>
          <p:cNvSpPr>
            <a:spLocks noGrp="1"/>
          </p:cNvSpPr>
          <p:nvPr>
            <p:ph type="title"/>
          </p:nvPr>
        </p:nvSpPr>
        <p:spPr>
          <a:xfrm>
            <a:off x="4392833" y="581694"/>
            <a:ext cx="7294720" cy="934815"/>
          </a:xfrm>
        </p:spPr>
        <p:txBody>
          <a:bodyPr>
            <a:normAutofit fontScale="90000"/>
          </a:bodyPr>
          <a:lstStyle/>
          <a:p>
            <a:r>
              <a:rPr kumimoji="1" lang="ja-JP" altLang="en-US" b="1" dirty="0">
                <a:latin typeface="Meiryo UI" panose="020B0604030504040204" pitchFamily="50" charset="-128"/>
                <a:ea typeface="Meiryo UI" panose="020B0604030504040204" pitchFamily="50" charset="-128"/>
              </a:rPr>
              <a:t>避難後の地域の変化と認知症患者</a:t>
            </a:r>
          </a:p>
        </p:txBody>
      </p:sp>
      <p:sp>
        <p:nvSpPr>
          <p:cNvPr id="3" name="コンテンツ プレースホルダー 2">
            <a:extLst>
              <a:ext uri="{FF2B5EF4-FFF2-40B4-BE49-F238E27FC236}">
                <a16:creationId xmlns:a16="http://schemas.microsoft.com/office/drawing/2014/main" id="{B6729283-C7A1-4CA2-8BB3-02F388BB35DB}"/>
              </a:ext>
            </a:extLst>
          </p:cNvPr>
          <p:cNvSpPr>
            <a:spLocks noGrp="1"/>
          </p:cNvSpPr>
          <p:nvPr>
            <p:ph idx="1"/>
          </p:nvPr>
        </p:nvSpPr>
        <p:spPr>
          <a:xfrm>
            <a:off x="685800" y="1732281"/>
            <a:ext cx="10820400" cy="4794791"/>
          </a:xfrm>
        </p:spPr>
        <p:txBody>
          <a:bodyPr>
            <a:normAutofit/>
          </a:bodyPr>
          <a:lstStyle/>
          <a:p>
            <a:pPr marL="0" indent="0">
              <a:lnSpc>
                <a:spcPts val="2400"/>
              </a:lnSpc>
              <a:buNone/>
            </a:pPr>
            <a:r>
              <a:rPr lang="ja-JP" altLang="en-US" b="1" kern="0" dirty="0">
                <a:latin typeface="Meiryo UI" panose="020B0604030504040204" pitchFamily="50" charset="-128"/>
                <a:ea typeface="Meiryo UI" panose="020B0604030504040204" pitchFamily="50" charset="-128"/>
              </a:rPr>
              <a:t>南相馬市の人口</a:t>
            </a:r>
            <a:r>
              <a:rPr lang="en-US" altLang="ja-JP" b="1" kern="0" dirty="0">
                <a:latin typeface="Meiryo UI" panose="020B0604030504040204" pitchFamily="50" charset="-128"/>
                <a:ea typeface="Meiryo UI" panose="020B0604030504040204" pitchFamily="50" charset="-128"/>
              </a:rPr>
              <a:t>72000</a:t>
            </a:r>
            <a:r>
              <a:rPr lang="ja-JP" altLang="en-US" b="1" kern="0" dirty="0">
                <a:latin typeface="Meiryo UI" panose="020B0604030504040204" pitchFamily="50" charset="-128"/>
                <a:ea typeface="Meiryo UI" panose="020B0604030504040204" pitchFamily="50" charset="-128"/>
              </a:rPr>
              <a:t>人→</a:t>
            </a:r>
            <a:r>
              <a:rPr lang="en-US" altLang="ja-JP" b="1" kern="0" dirty="0">
                <a:latin typeface="Meiryo UI" panose="020B0604030504040204" pitchFamily="50" charset="-128"/>
                <a:ea typeface="Meiryo UI" panose="020B0604030504040204" pitchFamily="50" charset="-128"/>
              </a:rPr>
              <a:t>57700</a:t>
            </a:r>
            <a:r>
              <a:rPr lang="ja-JP" altLang="en-US" b="1" kern="0" dirty="0">
                <a:latin typeface="Meiryo UI" panose="020B0604030504040204" pitchFamily="50" charset="-128"/>
                <a:ea typeface="Meiryo UI" panose="020B0604030504040204" pitchFamily="50" charset="-128"/>
              </a:rPr>
              <a:t>人、</a:t>
            </a:r>
            <a:r>
              <a:rPr lang="ja-JP" altLang="en-US" b="1" kern="0" dirty="0">
                <a:solidFill>
                  <a:srgbClr val="FF00FF"/>
                </a:solidFill>
                <a:latin typeface="Meiryo UI" panose="020B0604030504040204" pitchFamily="50" charset="-128"/>
                <a:ea typeface="Meiryo UI" panose="020B0604030504040204" pitchFamily="50" charset="-128"/>
              </a:rPr>
              <a:t>高齢化率 </a:t>
            </a:r>
            <a:r>
              <a:rPr lang="en-US" altLang="ja-JP" b="1" kern="0" dirty="0">
                <a:solidFill>
                  <a:srgbClr val="FF00FF"/>
                </a:solidFill>
                <a:latin typeface="Meiryo UI" panose="020B0604030504040204" pitchFamily="50" charset="-128"/>
                <a:ea typeface="Meiryo UI" panose="020B0604030504040204" pitchFamily="50" charset="-128"/>
              </a:rPr>
              <a:t>35.1</a:t>
            </a:r>
            <a:r>
              <a:rPr lang="ja-JP" altLang="en-US" b="1" kern="0" dirty="0">
                <a:solidFill>
                  <a:srgbClr val="FF00FF"/>
                </a:solidFill>
                <a:latin typeface="Meiryo UI" panose="020B0604030504040204" pitchFamily="50" charset="-128"/>
                <a:ea typeface="Meiryo UI" panose="020B0604030504040204" pitchFamily="50" charset="-128"/>
              </a:rPr>
              <a:t>％ </a:t>
            </a:r>
            <a:r>
              <a:rPr lang="ja-JP" altLang="en-US" b="1" kern="0"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Times New Roman" panose="02020603050405020304" pitchFamily="18" charset="0"/>
              </a:rPr>
              <a:t> https://www.seikatsu-guide.com/info/7/7212/1/</a:t>
            </a:r>
            <a:r>
              <a:rPr lang="ja-JP" altLang="en-US" sz="2000" b="1"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b="1" kern="0" dirty="0">
                <a:latin typeface="Meiryo UI" panose="020B0604030504040204" pitchFamily="50" charset="-128"/>
                <a:ea typeface="Meiryo UI" panose="020B0604030504040204" pitchFamily="50" charset="-128"/>
              </a:rPr>
              <a:t>）</a:t>
            </a:r>
            <a:endParaRPr lang="en-US" altLang="ja-JP" b="1" kern="0" dirty="0">
              <a:latin typeface="Meiryo UI" panose="020B0604030504040204" pitchFamily="50" charset="-128"/>
              <a:ea typeface="Meiryo UI" panose="020B0604030504040204" pitchFamily="50" charset="-128"/>
            </a:endParaRPr>
          </a:p>
          <a:p>
            <a:pPr marL="0" indent="0">
              <a:lnSpc>
                <a:spcPts val="2400"/>
              </a:lnSpc>
              <a:buNone/>
            </a:pPr>
            <a:r>
              <a:rPr lang="ja-JP" altLang="en-US" b="1" kern="0" dirty="0">
                <a:latin typeface="Meiryo UI" panose="020B0604030504040204" pitchFamily="50" charset="-128"/>
                <a:ea typeface="Meiryo UI" panose="020B0604030504040204" pitchFamily="50" charset="-128"/>
              </a:rPr>
              <a:t>　働き手の不足→介護施設が再開できない ＝ </a:t>
            </a:r>
            <a:r>
              <a:rPr lang="ja-JP" altLang="en-US" b="1" kern="0" dirty="0">
                <a:solidFill>
                  <a:srgbClr val="FF00FF"/>
                </a:solidFill>
                <a:latin typeface="Meiryo UI" panose="020B0604030504040204" pitchFamily="50" charset="-128"/>
                <a:ea typeface="Meiryo UI" panose="020B0604030504040204" pitchFamily="50" charset="-128"/>
              </a:rPr>
              <a:t>高齢者が</a:t>
            </a:r>
            <a:r>
              <a:rPr lang="ja-JP" altLang="en-US" b="1" dirty="0">
                <a:solidFill>
                  <a:srgbClr val="FF00FF"/>
                </a:solidFill>
                <a:latin typeface="Meiryo UI" panose="020B0604030504040204" pitchFamily="50" charset="-128"/>
                <a:ea typeface="Meiryo UI" panose="020B0604030504040204" pitchFamily="50" charset="-128"/>
              </a:rPr>
              <a:t>安心して過ごせる場所が激減</a:t>
            </a:r>
            <a:endParaRPr lang="en-US" altLang="ja-JP" b="1" dirty="0">
              <a:solidFill>
                <a:srgbClr val="FF00FF"/>
              </a:solidFill>
              <a:latin typeface="Meiryo UI" panose="020B0604030504040204" pitchFamily="50" charset="-128"/>
              <a:ea typeface="Meiryo UI" panose="020B0604030504040204" pitchFamily="50" charset="-128"/>
            </a:endParaRPr>
          </a:p>
          <a:p>
            <a:pPr marL="0" indent="0">
              <a:buNone/>
            </a:pPr>
            <a:r>
              <a:rPr lang="ja-JP" altLang="en-US" dirty="0"/>
              <a:t>　　</a:t>
            </a:r>
            <a:r>
              <a:rPr lang="ja-JP" altLang="en-US" sz="2000" b="1" dirty="0">
                <a:latin typeface="Meiryo UI" panose="020B0604030504040204" pitchFamily="50" charset="-128"/>
                <a:ea typeface="Meiryo UI" panose="020B0604030504040204" pitchFamily="50" charset="-128"/>
              </a:rPr>
              <a:t>自宅で介護者がいないまま過ごす</a:t>
            </a:r>
            <a:endParaRPr lang="en-US" altLang="ja-JP" sz="2000" b="1" dirty="0">
              <a:latin typeface="Meiryo UI" panose="020B0604030504040204" pitchFamily="50" charset="-128"/>
              <a:ea typeface="Meiryo UI" panose="020B0604030504040204" pitchFamily="50" charset="-128"/>
            </a:endParaRPr>
          </a:p>
          <a:p>
            <a:pPr marL="0" indent="0">
              <a:buNone/>
            </a:pPr>
            <a:r>
              <a:rPr lang="ja-JP" altLang="en-US" sz="2000" b="1" dirty="0">
                <a:latin typeface="Meiryo UI" panose="020B0604030504040204" pitchFamily="50" charset="-128"/>
                <a:ea typeface="Meiryo UI" panose="020B0604030504040204" pitchFamily="50" charset="-128"/>
              </a:rPr>
              <a:t>　　食事・内服が適切に行えない</a:t>
            </a:r>
            <a:endParaRPr lang="en-US" altLang="ja-JP" sz="2000" b="1" dirty="0">
              <a:latin typeface="Meiryo UI" panose="020B0604030504040204" pitchFamily="50" charset="-128"/>
              <a:ea typeface="Meiryo UI" panose="020B0604030504040204" pitchFamily="50" charset="-128"/>
            </a:endParaRPr>
          </a:p>
          <a:p>
            <a:pPr marL="0" indent="0">
              <a:buNone/>
            </a:pPr>
            <a:r>
              <a:rPr lang="ja-JP" altLang="en-US" sz="2000" b="1" dirty="0">
                <a:latin typeface="Meiryo UI" panose="020B0604030504040204" pitchFamily="50" charset="-128"/>
                <a:ea typeface="Meiryo UI" panose="020B0604030504040204" pitchFamily="50" charset="-128"/>
              </a:rPr>
              <a:t>　　患者の様子を把握することが困難</a:t>
            </a:r>
            <a:endParaRPr lang="en-US" altLang="ja-JP" sz="2000" b="1" dirty="0">
              <a:latin typeface="Meiryo UI" panose="020B0604030504040204" pitchFamily="50" charset="-128"/>
              <a:ea typeface="Meiryo UI" panose="020B0604030504040204" pitchFamily="50" charset="-128"/>
            </a:endParaRPr>
          </a:p>
          <a:p>
            <a:pPr marL="0" indent="0">
              <a:buNone/>
            </a:pPr>
            <a:r>
              <a:rPr lang="ja-JP" altLang="en-US" sz="2000" b="1" dirty="0">
                <a:latin typeface="Meiryo UI" panose="020B0604030504040204" pitchFamily="50" charset="-128"/>
                <a:ea typeface="Meiryo UI" panose="020B0604030504040204" pitchFamily="50" charset="-128"/>
              </a:rPr>
              <a:t>　　　→適切な医療・介護を受けるための情報が不足</a:t>
            </a:r>
            <a:endParaRPr lang="en-US" altLang="ja-JP" sz="2000" b="1" dirty="0">
              <a:latin typeface="Meiryo UI" panose="020B0604030504040204" pitchFamily="50" charset="-128"/>
              <a:ea typeface="Meiryo UI" panose="020B0604030504040204" pitchFamily="50" charset="-128"/>
            </a:endParaRPr>
          </a:p>
          <a:p>
            <a:pPr marL="0" indent="0">
              <a:lnSpc>
                <a:spcPts val="2400"/>
              </a:lnSpc>
              <a:buNone/>
            </a:pPr>
            <a:endParaRPr lang="en-US" altLang="ja-JP" kern="0" dirty="0">
              <a:latin typeface="+mn-ea"/>
            </a:endParaRPr>
          </a:p>
          <a:p>
            <a:pPr marL="0" indent="0">
              <a:lnSpc>
                <a:spcPts val="2400"/>
              </a:lnSpc>
              <a:buNone/>
            </a:pPr>
            <a:r>
              <a:rPr lang="ja-JP" altLang="en-US" kern="0" dirty="0">
                <a:latin typeface="+mn-ea"/>
              </a:rPr>
              <a:t>　</a:t>
            </a:r>
            <a:endParaRPr lang="en-US" altLang="ja-JP" sz="1800" b="1" dirty="0">
              <a:latin typeface="Meiryo UI" panose="020B0604030504040204" pitchFamily="50" charset="-128"/>
              <a:ea typeface="Meiryo UI" panose="020B0604030504040204" pitchFamily="50" charset="-128"/>
            </a:endParaRPr>
          </a:p>
        </p:txBody>
      </p:sp>
      <p:sp>
        <p:nvSpPr>
          <p:cNvPr id="5" name="コンテンツ プレースホルダー 2">
            <a:extLst>
              <a:ext uri="{FF2B5EF4-FFF2-40B4-BE49-F238E27FC236}">
                <a16:creationId xmlns:a16="http://schemas.microsoft.com/office/drawing/2014/main" id="{E6931BC4-FC47-4462-98AB-42D73BC5A631}"/>
              </a:ext>
            </a:extLst>
          </p:cNvPr>
          <p:cNvSpPr txBox="1">
            <a:spLocks/>
          </p:cNvSpPr>
          <p:nvPr/>
        </p:nvSpPr>
        <p:spPr>
          <a:xfrm>
            <a:off x="950067" y="5154051"/>
            <a:ext cx="108204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a:lstStyle>
          <a:p>
            <a:pPr marL="0" indent="0">
              <a:buFont typeface="Arial" panose="020B0604020202020204" pitchFamily="34" charset="0"/>
              <a:buNone/>
            </a:pPr>
            <a:endParaRPr lang="ja-JP" altLang="en-US" dirty="0"/>
          </a:p>
        </p:txBody>
      </p:sp>
      <p:sp>
        <p:nvSpPr>
          <p:cNvPr id="4" name="テキスト ボックス 3">
            <a:extLst>
              <a:ext uri="{FF2B5EF4-FFF2-40B4-BE49-F238E27FC236}">
                <a16:creationId xmlns:a16="http://schemas.microsoft.com/office/drawing/2014/main" id="{599A0D27-A703-4451-B01C-ADB7D552AF28}"/>
              </a:ext>
            </a:extLst>
          </p:cNvPr>
          <p:cNvSpPr txBox="1"/>
          <p:nvPr/>
        </p:nvSpPr>
        <p:spPr>
          <a:xfrm>
            <a:off x="8196227" y="3336716"/>
            <a:ext cx="2032963" cy="430887"/>
          </a:xfrm>
          <a:prstGeom prst="rect">
            <a:avLst/>
          </a:prstGeom>
          <a:noFill/>
        </p:spPr>
        <p:txBody>
          <a:bodyPr wrap="square" rtlCol="0">
            <a:spAutoFit/>
          </a:bodyPr>
          <a:lstStyle/>
          <a:p>
            <a:r>
              <a:rPr kumimoji="1" lang="en-US" altLang="ja-JP" sz="2200" b="1" dirty="0">
                <a:latin typeface="Meiryo UI" panose="020B0604030504040204" pitchFamily="50" charset="-128"/>
                <a:ea typeface="Meiryo UI" panose="020B0604030504040204" pitchFamily="50" charset="-128"/>
              </a:rPr>
              <a:t>BPSD</a:t>
            </a:r>
            <a:r>
              <a:rPr kumimoji="1" lang="ja-JP" altLang="en-US" sz="2200" b="1" dirty="0">
                <a:latin typeface="Meiryo UI" panose="020B0604030504040204" pitchFamily="50" charset="-128"/>
                <a:ea typeface="Meiryo UI" panose="020B0604030504040204" pitchFamily="50" charset="-128"/>
              </a:rPr>
              <a:t>の増悪</a:t>
            </a:r>
          </a:p>
        </p:txBody>
      </p:sp>
      <p:sp>
        <p:nvSpPr>
          <p:cNvPr id="6" name="右中かっこ 5">
            <a:extLst>
              <a:ext uri="{FF2B5EF4-FFF2-40B4-BE49-F238E27FC236}">
                <a16:creationId xmlns:a16="http://schemas.microsoft.com/office/drawing/2014/main" id="{3001391C-1ED3-4433-BA17-EB9A71B8901F}"/>
              </a:ext>
            </a:extLst>
          </p:cNvPr>
          <p:cNvSpPr/>
          <p:nvPr/>
        </p:nvSpPr>
        <p:spPr>
          <a:xfrm>
            <a:off x="7561072" y="2974644"/>
            <a:ext cx="439126" cy="1155032"/>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EA009C99-7AE3-45BC-80C4-62A1778B76BB}"/>
              </a:ext>
            </a:extLst>
          </p:cNvPr>
          <p:cNvSpPr txBox="1"/>
          <p:nvPr/>
        </p:nvSpPr>
        <p:spPr>
          <a:xfrm>
            <a:off x="3152208" y="5372038"/>
            <a:ext cx="5887583" cy="404598"/>
          </a:xfrm>
          <a:prstGeom prst="rect">
            <a:avLst/>
          </a:prstGeom>
          <a:noFill/>
        </p:spPr>
        <p:txBody>
          <a:bodyPr wrap="square" rtlCol="0">
            <a:spAutoFit/>
          </a:bodyPr>
          <a:lstStyle/>
          <a:p>
            <a:pPr marL="0" indent="0">
              <a:lnSpc>
                <a:spcPts val="2400"/>
              </a:lnSpc>
              <a:buNone/>
            </a:pPr>
            <a:r>
              <a:rPr lang="ja-JP" altLang="en-US" sz="3200" b="1" kern="0" dirty="0">
                <a:latin typeface="Meiryo UI" panose="020B0604030504040204" pitchFamily="50" charset="-128"/>
                <a:ea typeface="Meiryo UI" panose="020B0604030504040204" pitchFamily="50" charset="-128"/>
              </a:rPr>
              <a:t>（家族）介護者への負担の増大</a:t>
            </a:r>
            <a:endParaRPr lang="en-US" altLang="ja-JP" sz="3200" b="1" dirty="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31C9B9AE-0802-43BF-AE3E-1DA917710C3E}" type="slidenum">
              <a:rPr kumimoji="1" lang="ja-JP" altLang="en-US" smtClean="0"/>
              <a:t>12</a:t>
            </a:fld>
            <a:endParaRPr kumimoji="1" lang="ja-JP" altLang="en-US"/>
          </a:p>
        </p:txBody>
      </p:sp>
    </p:spTree>
    <p:extLst>
      <p:ext uri="{BB962C8B-B14F-4D97-AF65-F5344CB8AC3E}">
        <p14:creationId xmlns:p14="http://schemas.microsoft.com/office/powerpoint/2010/main" val="125578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grpId="0" nodeType="clickEffect">
                                  <p:stCondLst>
                                    <p:cond delay="0"/>
                                  </p:stCondLst>
                                  <p:childTnLst>
                                    <p:animScale>
                                      <p:cBhvr>
                                        <p:cTn id="3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2F3CE8-2010-401B-98A1-8A2B54BF5427}"/>
              </a:ext>
            </a:extLst>
          </p:cNvPr>
          <p:cNvSpPr>
            <a:spLocks noGrp="1"/>
          </p:cNvSpPr>
          <p:nvPr>
            <p:ph type="title"/>
          </p:nvPr>
        </p:nvSpPr>
        <p:spPr/>
        <p:txBody>
          <a:bodyPr>
            <a:normAutofit/>
          </a:bodyPr>
          <a:lstStyle/>
          <a:p>
            <a:r>
              <a:rPr kumimoji="1" lang="ja-JP" altLang="en-US" sz="3600" b="1" dirty="0">
                <a:latin typeface="Meiryo UI" panose="020B0604030504040204" pitchFamily="50" charset="-128"/>
                <a:ea typeface="Meiryo UI" panose="020B0604030504040204" pitchFamily="50" charset="-128"/>
              </a:rPr>
              <a:t>（家族</a:t>
            </a:r>
            <a:r>
              <a:rPr lang="ja-JP" altLang="en-US" sz="3600" b="1" dirty="0">
                <a:latin typeface="Meiryo UI" panose="020B0604030504040204" pitchFamily="50" charset="-128"/>
                <a:ea typeface="Meiryo UI" panose="020B0604030504040204" pitchFamily="50" charset="-128"/>
              </a:rPr>
              <a:t>）</a:t>
            </a:r>
            <a:r>
              <a:rPr kumimoji="1" lang="ja-JP" altLang="en-US" sz="3600" b="1" dirty="0">
                <a:latin typeface="Meiryo UI" panose="020B0604030504040204" pitchFamily="50" charset="-128"/>
                <a:ea typeface="Meiryo UI" panose="020B0604030504040204" pitchFamily="50" charset="-128"/>
              </a:rPr>
              <a:t>介護者の心理的苦痛</a:t>
            </a:r>
          </a:p>
        </p:txBody>
      </p:sp>
      <p:sp>
        <p:nvSpPr>
          <p:cNvPr id="3" name="コンテンツ プレースホルダー 2">
            <a:extLst>
              <a:ext uri="{FF2B5EF4-FFF2-40B4-BE49-F238E27FC236}">
                <a16:creationId xmlns:a16="http://schemas.microsoft.com/office/drawing/2014/main" id="{0D6458DA-B9E9-4098-9D48-D10F1DE31030}"/>
              </a:ext>
            </a:extLst>
          </p:cNvPr>
          <p:cNvSpPr>
            <a:spLocks noGrp="1"/>
          </p:cNvSpPr>
          <p:nvPr>
            <p:ph idx="1"/>
          </p:nvPr>
        </p:nvSpPr>
        <p:spPr>
          <a:xfrm>
            <a:off x="685800" y="1323975"/>
            <a:ext cx="10960768" cy="5534025"/>
          </a:xfrm>
        </p:spPr>
        <p:txBody>
          <a:bodyPr>
            <a:normAutofit/>
          </a:bodyPr>
          <a:lstStyle/>
          <a:p>
            <a:pPr marL="0" lvl="0" indent="0" algn="just">
              <a:buNone/>
            </a:pPr>
            <a:endParaRPr lang="en-US" altLang="ja-JP" sz="2000" kern="100" dirty="0">
              <a:solidFill>
                <a:prstClr val="black"/>
              </a:solidFill>
              <a:latin typeface="+mn-ea"/>
              <a:cs typeface="Times New Roman" panose="02020603050405020304" pitchFamily="18" charset="0"/>
            </a:endParaRPr>
          </a:p>
          <a:p>
            <a:pPr marL="0" lvl="0" indent="0" algn="just">
              <a:buNone/>
            </a:pPr>
            <a:r>
              <a:rPr lang="ja-JP" altLang="en-US" sz="2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福島県は・・・</a:t>
            </a:r>
            <a:endParaRPr lang="en-US" altLang="ja-JP" sz="26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Wingdings" panose="05000000000000000000" pitchFamily="2" charset="2"/>
              <a:buChar char="Ø"/>
            </a:pPr>
            <a:r>
              <a:rPr lang="ja-JP" altLang="en-US"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災害による心理的苦痛</a:t>
            </a:r>
            <a:r>
              <a:rPr lang="ja-JP" altLang="en-US"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が高い</a:t>
            </a:r>
            <a:endParaRPr lang="en-US" altLang="ja-JP"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marL="0" lvl="0" indent="0" algn="just">
              <a:buNone/>
            </a:pPr>
            <a:r>
              <a:rPr lang="ja-JP" altLang="en-US"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福島</a:t>
            </a:r>
            <a:r>
              <a:rPr lang="en-US" altLang="ja-JP"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14.6</a:t>
            </a:r>
            <a:r>
              <a:rPr lang="ja-JP" altLang="en-US"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他の被災県</a:t>
            </a:r>
            <a:r>
              <a:rPr lang="en-US" altLang="ja-JP"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6.2</a:t>
            </a:r>
            <a:r>
              <a:rPr lang="ja-JP" altLang="ja-JP"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日本全体</a:t>
            </a:r>
            <a:r>
              <a:rPr lang="en-US" altLang="ja-JP"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4.2-4.4</a:t>
            </a:r>
            <a:r>
              <a:rPr lang="ja-JP" altLang="ja-JP"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2400" b="1" kern="100" dirty="0" err="1">
                <a:latin typeface="Meiryo UI" panose="020B0604030504040204" pitchFamily="50" charset="-128"/>
                <a:ea typeface="Meiryo UI" panose="020B0604030504040204" pitchFamily="50" charset="-128"/>
                <a:cs typeface="Times New Roman" panose="02020603050405020304" pitchFamily="18" charset="0"/>
              </a:rPr>
              <a:t>Tanigawa</a:t>
            </a:r>
            <a:r>
              <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rPr>
              <a:t>, 2018</a:t>
            </a: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endParaRPr>
          </a:p>
          <a:p>
            <a:pPr marL="0" lvl="0" indent="0" algn="just">
              <a:buNone/>
            </a:pPr>
            <a:endParaRPr lang="en-US" altLang="ja-JP" sz="2400" b="1"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lvl="0" algn="just">
              <a:buFont typeface="Wingdings" panose="05000000000000000000" pitchFamily="2" charset="2"/>
              <a:buChar char="Ø"/>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 被災者の心理的苦痛は長期間持続している（</a:t>
            </a:r>
            <a:r>
              <a:rPr lang="en-US" altLang="ja-JP" sz="2400" b="1" kern="100" dirty="0" err="1">
                <a:latin typeface="Meiryo UI" panose="020B0604030504040204" pitchFamily="50" charset="-128"/>
                <a:ea typeface="Meiryo UI" panose="020B0604030504040204" pitchFamily="50" charset="-128"/>
                <a:cs typeface="Times New Roman" panose="02020603050405020304" pitchFamily="18" charset="0"/>
              </a:rPr>
              <a:t>Oe</a:t>
            </a:r>
            <a:r>
              <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rPr>
              <a:t>. et al, 2016)</a:t>
            </a:r>
            <a:endParaRPr lang="ja-JP" altLang="ja-JP" sz="24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just">
              <a:lnSpc>
                <a:spcPts val="2400"/>
              </a:lnSpc>
              <a:buNone/>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dirty="0">
                <a:latin typeface="Meiryo UI" panose="020B0604030504040204" pitchFamily="50" charset="-128"/>
                <a:ea typeface="Meiryo UI" panose="020B0604030504040204" pitchFamily="50" charset="-128"/>
                <a:cs typeface="Times New Roman" panose="02020603050405020304" pitchFamily="18" charset="0"/>
              </a:rPr>
              <a:t> 避難により身近な場所や人間関係を喪失したことが心理的苦痛に影響</a:t>
            </a:r>
            <a:endParaRPr lang="en-US" altLang="ja-JP" sz="2400" b="1" dirty="0">
              <a:latin typeface="Meiryo UI" panose="020B0604030504040204" pitchFamily="50" charset="-128"/>
              <a:ea typeface="Meiryo UI" panose="020B0604030504040204" pitchFamily="50" charset="-128"/>
              <a:cs typeface="Times New Roman" panose="02020603050405020304" pitchFamily="18" charset="0"/>
            </a:endParaRPr>
          </a:p>
          <a:p>
            <a:pPr marL="0" indent="0" algn="just">
              <a:buNone/>
            </a:pPr>
            <a:endParaRPr lang="en-US" altLang="ja-JP" sz="2400" kern="100" dirty="0">
              <a:effectLst/>
              <a:latin typeface="+mn-ea"/>
              <a:cs typeface="Times New Roman" panose="02020603050405020304" pitchFamily="18" charset="0"/>
            </a:endParaRPr>
          </a:p>
          <a:p>
            <a:pPr marL="0" indent="0" algn="just">
              <a:buNone/>
            </a:pPr>
            <a:r>
              <a:rPr lang="ja-JP" altLang="en-US" sz="2400" kern="100" dirty="0">
                <a:effectLst/>
                <a:latin typeface="+mn-ea"/>
                <a:cs typeface="Times New Roman" panose="02020603050405020304" pitchFamily="18" charset="0"/>
              </a:rPr>
              <a:t>　 </a:t>
            </a:r>
            <a:endParaRPr kumimoji="1" lang="ja-JP" altLang="en-US" sz="2400" dirty="0">
              <a:latin typeface="+mn-ea"/>
            </a:endParaRPr>
          </a:p>
        </p:txBody>
      </p:sp>
      <p:sp>
        <p:nvSpPr>
          <p:cNvPr id="11" name="テキスト ボックス 10">
            <a:extLst>
              <a:ext uri="{FF2B5EF4-FFF2-40B4-BE49-F238E27FC236}">
                <a16:creationId xmlns:a16="http://schemas.microsoft.com/office/drawing/2014/main" id="{1C989E6B-AF38-4A64-8D6F-BF3C13829DDD}"/>
              </a:ext>
            </a:extLst>
          </p:cNvPr>
          <p:cNvSpPr txBox="1"/>
          <p:nvPr/>
        </p:nvSpPr>
        <p:spPr>
          <a:xfrm>
            <a:off x="1789319" y="4891229"/>
            <a:ext cx="8068933"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（家族）介護者は、もともと心理的苦痛を抱えている</a:t>
            </a:r>
          </a:p>
        </p:txBody>
      </p:sp>
      <p:sp>
        <p:nvSpPr>
          <p:cNvPr id="4" name="テキスト ボックス 3">
            <a:extLst>
              <a:ext uri="{FF2B5EF4-FFF2-40B4-BE49-F238E27FC236}">
                <a16:creationId xmlns:a16="http://schemas.microsoft.com/office/drawing/2014/main" id="{F21B14C1-AF1B-49CE-991B-1BE5EA24C215}"/>
              </a:ext>
            </a:extLst>
          </p:cNvPr>
          <p:cNvSpPr txBox="1"/>
          <p:nvPr/>
        </p:nvSpPr>
        <p:spPr>
          <a:xfrm>
            <a:off x="8901629" y="6093627"/>
            <a:ext cx="184731" cy="369332"/>
          </a:xfrm>
          <a:prstGeom prst="rect">
            <a:avLst/>
          </a:prstGeom>
          <a:noFill/>
        </p:spPr>
        <p:txBody>
          <a:bodyPr wrap="none" rtlCol="0">
            <a:spAutoFit/>
          </a:bodyPr>
          <a:lstStyle/>
          <a:p>
            <a:endParaRPr kumimoji="1" lang="ja-JP" altLang="en-US" dirty="0"/>
          </a:p>
        </p:txBody>
      </p:sp>
      <p:sp>
        <p:nvSpPr>
          <p:cNvPr id="5" name="テキスト ボックス 4">
            <a:extLst>
              <a:ext uri="{FF2B5EF4-FFF2-40B4-BE49-F238E27FC236}">
                <a16:creationId xmlns:a16="http://schemas.microsoft.com/office/drawing/2014/main" id="{8DEFF8B4-88DD-4593-A07F-B18D15412610}"/>
              </a:ext>
            </a:extLst>
          </p:cNvPr>
          <p:cNvSpPr txBox="1"/>
          <p:nvPr/>
        </p:nvSpPr>
        <p:spPr>
          <a:xfrm>
            <a:off x="4083566" y="5432640"/>
            <a:ext cx="3480440" cy="954107"/>
          </a:xfrm>
          <a:prstGeom prst="rect">
            <a:avLst/>
          </a:prstGeom>
          <a:noFill/>
        </p:spPr>
        <p:txBody>
          <a:bodyPr wrap="none" rtlCol="0">
            <a:spAutoFit/>
          </a:bodyPr>
          <a:lstStyle/>
          <a:p>
            <a:r>
              <a:rPr kumimoji="1" lang="ja-JP" altLang="en-US" sz="2800" dirty="0">
                <a:latin typeface="+mn-ea"/>
              </a:rPr>
              <a:t>　　　　　　</a:t>
            </a:r>
            <a:r>
              <a:rPr kumimoji="1" lang="en-US" altLang="ja-JP" sz="2800" b="1" dirty="0">
                <a:latin typeface="Meiryo UI" panose="020B0604030504040204" pitchFamily="50" charset="-128"/>
                <a:ea typeface="Meiryo UI" panose="020B0604030504040204" pitchFamily="50" charset="-128"/>
              </a:rPr>
              <a:t>+</a:t>
            </a:r>
          </a:p>
          <a:p>
            <a:r>
              <a:rPr kumimoji="1" lang="ja-JP" altLang="en-US" sz="2800" b="1" dirty="0">
                <a:latin typeface="Meiryo UI" panose="020B0604030504040204" pitchFamily="50" charset="-128"/>
                <a:ea typeface="Meiryo UI" panose="020B0604030504040204" pitchFamily="50" charset="-128"/>
              </a:rPr>
              <a:t>介護により生じる苦痛</a:t>
            </a:r>
          </a:p>
        </p:txBody>
      </p:sp>
      <p:sp>
        <p:nvSpPr>
          <p:cNvPr id="6" name="スライド番号プレースホルダー 5"/>
          <p:cNvSpPr>
            <a:spLocks noGrp="1"/>
          </p:cNvSpPr>
          <p:nvPr>
            <p:ph type="sldNum" sz="quarter" idx="12"/>
          </p:nvPr>
        </p:nvSpPr>
        <p:spPr/>
        <p:txBody>
          <a:bodyPr/>
          <a:lstStyle/>
          <a:p>
            <a:fld id="{31C9B9AE-0802-43BF-AE3E-1DA917710C3E}" type="slidenum">
              <a:rPr kumimoji="1" lang="ja-JP" altLang="en-US" smtClean="0"/>
              <a:t>13</a:t>
            </a:fld>
            <a:endParaRPr kumimoji="1" lang="ja-JP" altLang="en-US"/>
          </a:p>
        </p:txBody>
      </p:sp>
    </p:spTree>
    <p:extLst>
      <p:ext uri="{BB962C8B-B14F-4D97-AF65-F5344CB8AC3E}">
        <p14:creationId xmlns:p14="http://schemas.microsoft.com/office/powerpoint/2010/main" val="387829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randombar(horizont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069A81-35E3-4DA3-8245-982060173076}"/>
              </a:ext>
            </a:extLst>
          </p:cNvPr>
          <p:cNvSpPr>
            <a:spLocks noGrp="1"/>
          </p:cNvSpPr>
          <p:nvPr>
            <p:ph type="title"/>
          </p:nvPr>
        </p:nvSpPr>
        <p:spPr>
          <a:xfrm>
            <a:off x="2895600" y="528552"/>
            <a:ext cx="8610600" cy="1293028"/>
          </a:xfrm>
        </p:spPr>
        <p:txBody>
          <a:bodyPr>
            <a:normAutofit/>
          </a:bodyPr>
          <a:lstStyle/>
          <a:p>
            <a:r>
              <a:rPr kumimoji="1" lang="ja-JP" altLang="en-US" sz="3600" b="1" dirty="0">
                <a:latin typeface="Meiryo UI" panose="020B0604030504040204" pitchFamily="50" charset="-128"/>
                <a:ea typeface="Meiryo UI" panose="020B0604030504040204" pitchFamily="50" charset="-128"/>
              </a:rPr>
              <a:t>被災地において認知症患者を支えるために</a:t>
            </a:r>
          </a:p>
        </p:txBody>
      </p:sp>
      <p:sp>
        <p:nvSpPr>
          <p:cNvPr id="3" name="コンテンツ プレースホルダー 2">
            <a:extLst>
              <a:ext uri="{FF2B5EF4-FFF2-40B4-BE49-F238E27FC236}">
                <a16:creationId xmlns:a16="http://schemas.microsoft.com/office/drawing/2014/main" id="{224C3E94-CCCC-4377-ACF5-4BAD67201E00}"/>
              </a:ext>
            </a:extLst>
          </p:cNvPr>
          <p:cNvSpPr>
            <a:spLocks noGrp="1"/>
          </p:cNvSpPr>
          <p:nvPr>
            <p:ph idx="1"/>
          </p:nvPr>
        </p:nvSpPr>
        <p:spPr>
          <a:xfrm>
            <a:off x="522091" y="1952190"/>
            <a:ext cx="10820400" cy="3319549"/>
          </a:xfrm>
        </p:spPr>
        <p:txBody>
          <a:bodyPr>
            <a:normAutofit/>
          </a:bodyPr>
          <a:lstStyle/>
          <a:p>
            <a:pPr marL="0" indent="0">
              <a:buNone/>
            </a:pPr>
            <a:r>
              <a:rPr lang="ja-JP" altLang="en-US" sz="2400" b="1" dirty="0">
                <a:solidFill>
                  <a:srgbClr val="FF00FF"/>
                </a:solidFill>
                <a:latin typeface="Meiryo UI" panose="020B0604030504040204" pitchFamily="50" charset="-128"/>
                <a:ea typeface="Meiryo UI" panose="020B0604030504040204" pitchFamily="50" charset="-128"/>
              </a:rPr>
              <a:t>家族介護者は認知症患者の地域（住み慣れた場所）ケアの鍵</a:t>
            </a:r>
            <a:endParaRPr lang="en-US" altLang="ja-JP" sz="2400" b="1" dirty="0">
              <a:solidFill>
                <a:srgbClr val="FF00FF"/>
              </a:solidFill>
              <a:latin typeface="Meiryo UI" panose="020B0604030504040204" pitchFamily="50" charset="-128"/>
              <a:ea typeface="Meiryo UI" panose="020B0604030504040204" pitchFamily="50" charset="-128"/>
            </a:endParaRPr>
          </a:p>
          <a:p>
            <a:pPr marL="0" indent="0">
              <a:buNone/>
            </a:pPr>
            <a:endParaRPr kumimoji="1" lang="en-US" altLang="ja-JP" sz="2000" b="1" dirty="0">
              <a:latin typeface="Meiryo UI" panose="020B0604030504040204" pitchFamily="50" charset="-128"/>
              <a:ea typeface="Meiryo UI" panose="020B0604030504040204" pitchFamily="50" charset="-128"/>
            </a:endParaRPr>
          </a:p>
          <a:p>
            <a:pPr marL="0" indent="0">
              <a:buNone/>
            </a:pPr>
            <a:r>
              <a:rPr lang="ja-JP" altLang="en-US" sz="2000" b="1" dirty="0">
                <a:latin typeface="Meiryo UI" panose="020B0604030504040204" pitchFamily="50" charset="-128"/>
                <a:ea typeface="Meiryo UI" panose="020B0604030504040204" pitchFamily="50" charset="-128"/>
              </a:rPr>
              <a:t>　　（家族）介護者との</a:t>
            </a:r>
            <a:r>
              <a:rPr lang="ja-JP" altLang="en-US" sz="2000" b="1" dirty="0">
                <a:solidFill>
                  <a:srgbClr val="FF00FF"/>
                </a:solidFill>
                <a:latin typeface="Meiryo UI" panose="020B0604030504040204" pitchFamily="50" charset="-128"/>
                <a:ea typeface="Meiryo UI" panose="020B0604030504040204" pitchFamily="50" charset="-128"/>
              </a:rPr>
              <a:t>情緒的関係の安定</a:t>
            </a:r>
            <a:r>
              <a:rPr lang="ja-JP" altLang="en-US" sz="2000" b="1" dirty="0">
                <a:latin typeface="Meiryo UI" panose="020B0604030504040204" pitchFamily="50" charset="-128"/>
                <a:ea typeface="Meiryo UI" panose="020B0604030504040204" pitchFamily="50" charset="-128"/>
              </a:rPr>
              <a:t>は、</a:t>
            </a:r>
            <a:r>
              <a:rPr lang="en-US" altLang="ja-JP" sz="2000" b="1" dirty="0">
                <a:latin typeface="Meiryo UI" panose="020B0604030504040204" pitchFamily="50" charset="-128"/>
                <a:ea typeface="Meiryo UI" panose="020B0604030504040204" pitchFamily="50" charset="-128"/>
              </a:rPr>
              <a:t>BPSD</a:t>
            </a:r>
            <a:r>
              <a:rPr lang="ja-JP" altLang="en-US" sz="2000" b="1" dirty="0">
                <a:latin typeface="Meiryo UI" panose="020B0604030504040204" pitchFamily="50" charset="-128"/>
                <a:ea typeface="Meiryo UI" panose="020B0604030504040204" pitchFamily="50" charset="-128"/>
              </a:rPr>
              <a:t>の増悪を抑制する ⇔ 介護負担の軽減→</a:t>
            </a:r>
            <a:endParaRPr lang="en-US" altLang="ja-JP" sz="2000" b="1" dirty="0">
              <a:latin typeface="Meiryo UI" panose="020B0604030504040204" pitchFamily="50" charset="-128"/>
              <a:ea typeface="Meiryo UI" panose="020B0604030504040204" pitchFamily="50" charset="-128"/>
            </a:endParaRPr>
          </a:p>
          <a:p>
            <a:pPr marL="0" indent="0">
              <a:buNone/>
            </a:pPr>
            <a:endParaRPr lang="en-US" altLang="ja-JP" sz="2000" b="1" dirty="0">
              <a:latin typeface="Meiryo UI" panose="020B0604030504040204" pitchFamily="50" charset="-128"/>
              <a:ea typeface="Meiryo UI" panose="020B0604030504040204" pitchFamily="50" charset="-128"/>
            </a:endParaRPr>
          </a:p>
          <a:p>
            <a:pPr marL="0" indent="0">
              <a:buNone/>
            </a:pPr>
            <a:r>
              <a:rPr lang="ja-JP" altLang="en-US" sz="2000" b="1" dirty="0">
                <a:latin typeface="Meiryo UI" panose="020B0604030504040204" pitchFamily="50" charset="-128"/>
                <a:ea typeface="Meiryo UI" panose="020B0604030504040204" pitchFamily="50" charset="-128"/>
              </a:rPr>
              <a:t>　　（家族）介護者との情緒的関係を支えるのが、</a:t>
            </a:r>
            <a:r>
              <a:rPr lang="ja-JP" altLang="en-US" sz="2000" b="1" u="sng" dirty="0">
                <a:latin typeface="Meiryo UI" panose="020B0604030504040204" pitchFamily="50" charset="-128"/>
                <a:ea typeface="Meiryo UI" panose="020B0604030504040204" pitchFamily="50" charset="-128"/>
              </a:rPr>
              <a:t>効果的なケアシステム</a:t>
            </a:r>
            <a:endParaRPr lang="en-US" altLang="ja-JP" sz="2000" b="1" u="sng" dirty="0">
              <a:latin typeface="Meiryo UI" panose="020B0604030504040204" pitchFamily="50" charset="-128"/>
              <a:ea typeface="Meiryo UI" panose="020B0604030504040204" pitchFamily="50" charset="-128"/>
            </a:endParaRPr>
          </a:p>
          <a:p>
            <a:pPr marL="0" indent="0">
              <a:buNone/>
            </a:pPr>
            <a:endParaRPr lang="en-US" altLang="ja-JP" sz="2000" b="1" u="sng" dirty="0">
              <a:latin typeface="Meiryo UI" panose="020B0604030504040204" pitchFamily="50" charset="-128"/>
              <a:ea typeface="Meiryo UI" panose="020B0604030504040204" pitchFamily="50" charset="-128"/>
            </a:endParaRPr>
          </a:p>
          <a:p>
            <a:pPr marL="0" indent="0">
              <a:buNone/>
            </a:pPr>
            <a:r>
              <a:rPr lang="ja-JP" altLang="en-US" sz="2000" b="1" dirty="0">
                <a:latin typeface="Meiryo UI" panose="020B0604030504040204" pitchFamily="50" charset="-128"/>
                <a:ea typeface="Meiryo UI" panose="020B0604030504040204" pitchFamily="50" charset="-128"/>
              </a:rPr>
              <a:t>　　専門職の介入による対応力の強化＝ 介護知識↑</a:t>
            </a:r>
            <a:endParaRPr lang="en-US" altLang="ja-JP" sz="2000" b="1" dirty="0">
              <a:latin typeface="Meiryo UI" panose="020B0604030504040204" pitchFamily="50" charset="-128"/>
              <a:ea typeface="Meiryo UI" panose="020B0604030504040204" pitchFamily="50" charset="-128"/>
            </a:endParaRPr>
          </a:p>
          <a:p>
            <a:pPr marL="0" indent="0">
              <a:buNone/>
            </a:pPr>
            <a:r>
              <a:rPr lang="ja-JP" altLang="en-US" sz="2000" b="1" dirty="0">
                <a:latin typeface="Meiryo UI" panose="020B0604030504040204" pitchFamily="50" charset="-128"/>
                <a:ea typeface="Meiryo UI" panose="020B0604030504040204" pitchFamily="50" charset="-128"/>
              </a:rPr>
              <a:t>　　</a:t>
            </a:r>
            <a:endParaRPr lang="en-US" altLang="ja-JP" sz="2000" b="1"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2EC5369B-0953-498E-9B28-BEC6D711EE5D}"/>
              </a:ext>
            </a:extLst>
          </p:cNvPr>
          <p:cNvSpPr txBox="1"/>
          <p:nvPr/>
        </p:nvSpPr>
        <p:spPr>
          <a:xfrm>
            <a:off x="6096000" y="6027003"/>
            <a:ext cx="5557520" cy="584775"/>
          </a:xfrm>
          <a:prstGeom prst="rect">
            <a:avLst/>
          </a:prstGeom>
          <a:noFill/>
        </p:spPr>
        <p:txBody>
          <a:bodyPr wrap="square" rtlCol="0">
            <a:spAutoFit/>
          </a:bodyPr>
          <a:lstStyle/>
          <a:p>
            <a:pPr algn="ctr"/>
            <a:r>
              <a:rPr kumimoji="1" lang="en-US" altLang="ja-JP" sz="1600" b="1" dirty="0">
                <a:latin typeface="Meiryo UI" panose="020B0604030504040204" pitchFamily="50" charset="-128"/>
                <a:ea typeface="Meiryo UI" panose="020B0604030504040204" pitchFamily="50" charset="-128"/>
                <a:cs typeface="Times New Roman" panose="02020603050405020304" pitchFamily="18" charset="0"/>
              </a:rPr>
              <a:t>International Psychogeriatric Association (IPA) </a:t>
            </a:r>
          </a:p>
          <a:p>
            <a:pPr algn="ctr"/>
            <a:r>
              <a:rPr kumimoji="1" lang="ja-JP" altLang="en-US" sz="1600" b="1" dirty="0">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1600" b="1" dirty="0">
                <a:latin typeface="Meiryo UI" panose="020B0604030504040204" pitchFamily="50" charset="-128"/>
                <a:ea typeface="Meiryo UI" panose="020B0604030504040204" pitchFamily="50" charset="-128"/>
                <a:cs typeface="Times New Roman" panose="02020603050405020304" pitchFamily="18" charset="0"/>
              </a:rPr>
              <a:t>BPSD complete guide</a:t>
            </a:r>
            <a:r>
              <a:rPr kumimoji="1" lang="ja-JP" altLang="en-US" sz="1600" b="1" dirty="0">
                <a:latin typeface="Meiryo UI" panose="020B0604030504040204" pitchFamily="50" charset="-128"/>
                <a:ea typeface="Meiryo UI" panose="020B0604030504040204" pitchFamily="50" charset="-128"/>
                <a:cs typeface="Times New Roman" panose="02020603050405020304" pitchFamily="18" charset="0"/>
              </a:rPr>
              <a:t>をもとに作成</a:t>
            </a:r>
            <a:endParaRPr kumimoji="1" lang="ja-JP" altLang="en-US" sz="1600" b="1" dirty="0">
              <a:latin typeface="Meiryo UI" panose="020B0604030504040204" pitchFamily="50" charset="-128"/>
              <a:ea typeface="Meiryo UI" panose="020B0604030504040204" pitchFamily="50" charset="-128"/>
            </a:endParaRPr>
          </a:p>
        </p:txBody>
      </p:sp>
      <p:grpSp>
        <p:nvGrpSpPr>
          <p:cNvPr id="15" name="グループ化 14">
            <a:extLst>
              <a:ext uri="{FF2B5EF4-FFF2-40B4-BE49-F238E27FC236}">
                <a16:creationId xmlns:a16="http://schemas.microsoft.com/office/drawing/2014/main" id="{02AA4D0F-8599-4BA9-BD23-F285DDCCF4E3}"/>
              </a:ext>
            </a:extLst>
          </p:cNvPr>
          <p:cNvGrpSpPr/>
          <p:nvPr/>
        </p:nvGrpSpPr>
        <p:grpSpPr>
          <a:xfrm>
            <a:off x="2420644" y="3203167"/>
            <a:ext cx="6707569" cy="282804"/>
            <a:chOff x="2300140" y="4128940"/>
            <a:chExt cx="4647415" cy="282804"/>
          </a:xfrm>
        </p:grpSpPr>
        <p:cxnSp>
          <p:nvCxnSpPr>
            <p:cNvPr id="7" name="直線コネクタ 6">
              <a:extLst>
                <a:ext uri="{FF2B5EF4-FFF2-40B4-BE49-F238E27FC236}">
                  <a16:creationId xmlns:a16="http://schemas.microsoft.com/office/drawing/2014/main" id="{682F049D-AF50-46F2-9190-D6A042875A00}"/>
                </a:ext>
              </a:extLst>
            </p:cNvPr>
            <p:cNvCxnSpPr>
              <a:cxnSpLocks/>
            </p:cNvCxnSpPr>
            <p:nvPr/>
          </p:nvCxnSpPr>
          <p:spPr>
            <a:xfrm>
              <a:off x="6947555" y="4128940"/>
              <a:ext cx="0" cy="282804"/>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559D6BBE-FD4F-471E-A159-A3EE0E649BD3}"/>
                </a:ext>
              </a:extLst>
            </p:cNvPr>
            <p:cNvCxnSpPr/>
            <p:nvPr/>
          </p:nvCxnSpPr>
          <p:spPr>
            <a:xfrm>
              <a:off x="2300140" y="4411744"/>
              <a:ext cx="464741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直線矢印コネクタ 12">
              <a:extLst>
                <a:ext uri="{FF2B5EF4-FFF2-40B4-BE49-F238E27FC236}">
                  <a16:creationId xmlns:a16="http://schemas.microsoft.com/office/drawing/2014/main" id="{6AD0DDEB-CC76-4337-891A-B9C9B73334A9}"/>
                </a:ext>
              </a:extLst>
            </p:cNvPr>
            <p:cNvCxnSpPr/>
            <p:nvPr/>
          </p:nvCxnSpPr>
          <p:spPr>
            <a:xfrm flipV="1">
              <a:off x="2300140" y="4206022"/>
              <a:ext cx="0" cy="20572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cxnSp>
        <p:nvCxnSpPr>
          <p:cNvPr id="27" name="直線矢印コネクタ 26">
            <a:extLst>
              <a:ext uri="{FF2B5EF4-FFF2-40B4-BE49-F238E27FC236}">
                <a16:creationId xmlns:a16="http://schemas.microsoft.com/office/drawing/2014/main" id="{168C60BF-FDEF-4C4D-976D-6CD29A139AD6}"/>
              </a:ext>
            </a:extLst>
          </p:cNvPr>
          <p:cNvCxnSpPr>
            <a:cxnSpLocks/>
          </p:cNvCxnSpPr>
          <p:nvPr/>
        </p:nvCxnSpPr>
        <p:spPr>
          <a:xfrm flipV="1">
            <a:off x="3540515" y="3149379"/>
            <a:ext cx="0" cy="1235493"/>
          </a:xfrm>
          <a:prstGeom prst="straightConnector1">
            <a:avLst/>
          </a:prstGeom>
          <a:ln w="28575">
            <a:solidFill>
              <a:schemeClr val="tx1"/>
            </a:solidFill>
            <a:prstDash val="dash"/>
            <a:tailEnd type="triangle"/>
          </a:ln>
        </p:spPr>
        <p:style>
          <a:lnRef idx="1">
            <a:schemeClr val="dk1"/>
          </a:lnRef>
          <a:fillRef idx="0">
            <a:schemeClr val="dk1"/>
          </a:fillRef>
          <a:effectRef idx="0">
            <a:schemeClr val="dk1"/>
          </a:effectRef>
          <a:fontRef idx="minor">
            <a:schemeClr val="tx1"/>
          </a:fontRef>
        </p:style>
      </p:cxnSp>
      <p:sp>
        <p:nvSpPr>
          <p:cNvPr id="28" name="正方形/長方形 27">
            <a:extLst>
              <a:ext uri="{FF2B5EF4-FFF2-40B4-BE49-F238E27FC236}">
                <a16:creationId xmlns:a16="http://schemas.microsoft.com/office/drawing/2014/main" id="{D9C240E4-2218-44B2-B702-038B2B3D5465}"/>
              </a:ext>
            </a:extLst>
          </p:cNvPr>
          <p:cNvSpPr/>
          <p:nvPr/>
        </p:nvSpPr>
        <p:spPr>
          <a:xfrm>
            <a:off x="4872944" y="4380624"/>
            <a:ext cx="1294970" cy="4361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C13E643-A1BD-4B9D-82A9-6D8FA38C61A3}"/>
              </a:ext>
            </a:extLst>
          </p:cNvPr>
          <p:cNvSpPr txBox="1"/>
          <p:nvPr/>
        </p:nvSpPr>
        <p:spPr>
          <a:xfrm>
            <a:off x="10597680" y="2698238"/>
            <a:ext cx="1234633" cy="646331"/>
          </a:xfrm>
          <a:prstGeom prst="rect">
            <a:avLst/>
          </a:prstGeom>
          <a:noFill/>
        </p:spPr>
        <p:txBody>
          <a:bodyPr wrap="none" rtlCol="0">
            <a:spAutoFit/>
          </a:bodyPr>
          <a:lstStyle/>
          <a:p>
            <a:r>
              <a:rPr kumimoji="1" lang="ja-JP" altLang="en-US" b="1" dirty="0">
                <a:solidFill>
                  <a:srgbClr val="FF00FF"/>
                </a:solidFill>
                <a:latin typeface="Meiryo UI" panose="020B0604030504040204" pitchFamily="50" charset="-128"/>
                <a:ea typeface="Meiryo UI" panose="020B0604030504040204" pitchFamily="50" charset="-128"/>
              </a:rPr>
              <a:t>地域ケアの</a:t>
            </a:r>
            <a:endParaRPr kumimoji="1" lang="en-US" altLang="ja-JP" b="1" dirty="0">
              <a:solidFill>
                <a:srgbClr val="FF00FF"/>
              </a:solidFill>
              <a:latin typeface="Meiryo UI" panose="020B0604030504040204" pitchFamily="50" charset="-128"/>
              <a:ea typeface="Meiryo UI" panose="020B0604030504040204" pitchFamily="50" charset="-128"/>
            </a:endParaRPr>
          </a:p>
          <a:p>
            <a:pPr algn="ctr"/>
            <a:r>
              <a:rPr kumimoji="1" lang="ja-JP" altLang="en-US" b="1" dirty="0">
                <a:solidFill>
                  <a:srgbClr val="FF00FF"/>
                </a:solidFill>
                <a:latin typeface="Meiryo UI" panose="020B0604030504040204" pitchFamily="50" charset="-128"/>
                <a:ea typeface="Meiryo UI" panose="020B0604030504040204" pitchFamily="50" charset="-128"/>
              </a:rPr>
              <a:t>継続</a:t>
            </a:r>
          </a:p>
        </p:txBody>
      </p:sp>
      <p:sp>
        <p:nvSpPr>
          <p:cNvPr id="5" name="テキスト ボックス 4">
            <a:extLst>
              <a:ext uri="{FF2B5EF4-FFF2-40B4-BE49-F238E27FC236}">
                <a16:creationId xmlns:a16="http://schemas.microsoft.com/office/drawing/2014/main" id="{E78BD4D3-2810-4CF1-A85A-8BCF5D7A2433}"/>
              </a:ext>
            </a:extLst>
          </p:cNvPr>
          <p:cNvSpPr txBox="1"/>
          <p:nvPr/>
        </p:nvSpPr>
        <p:spPr>
          <a:xfrm>
            <a:off x="2420644" y="5279524"/>
            <a:ext cx="6604693" cy="646331"/>
          </a:xfrm>
          <a:prstGeom prst="rect">
            <a:avLst/>
          </a:prstGeom>
          <a:noFill/>
        </p:spPr>
        <p:txBody>
          <a:bodyPr wrap="none" rtlCol="0">
            <a:spAutoFit/>
          </a:bodyPr>
          <a:lstStyle/>
          <a:p>
            <a:r>
              <a:rPr kumimoji="1" lang="ja-JP" altLang="en-US" sz="3600" b="1" dirty="0">
                <a:latin typeface="Meiryo UI" panose="020B0604030504040204" pitchFamily="50" charset="-128"/>
                <a:ea typeface="Meiryo UI" panose="020B0604030504040204" pitchFamily="50" charset="-128"/>
              </a:rPr>
              <a:t>（家族）介護者をいかに支えるか</a:t>
            </a:r>
          </a:p>
        </p:txBody>
      </p:sp>
      <p:sp>
        <p:nvSpPr>
          <p:cNvPr id="6" name="テキスト ボックス 5">
            <a:extLst>
              <a:ext uri="{FF2B5EF4-FFF2-40B4-BE49-F238E27FC236}">
                <a16:creationId xmlns:a16="http://schemas.microsoft.com/office/drawing/2014/main" id="{EC7FA99B-D14A-470F-9447-13491ACD7388}"/>
              </a:ext>
            </a:extLst>
          </p:cNvPr>
          <p:cNvSpPr txBox="1"/>
          <p:nvPr/>
        </p:nvSpPr>
        <p:spPr>
          <a:xfrm>
            <a:off x="6096000" y="3945987"/>
            <a:ext cx="3326552"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介護施設　なじんだ人間関係など</a:t>
            </a:r>
          </a:p>
        </p:txBody>
      </p:sp>
      <p:sp>
        <p:nvSpPr>
          <p:cNvPr id="9" name="スライド番号プレースホルダー 8"/>
          <p:cNvSpPr>
            <a:spLocks noGrp="1"/>
          </p:cNvSpPr>
          <p:nvPr>
            <p:ph type="sldNum" sz="quarter" idx="12"/>
          </p:nvPr>
        </p:nvSpPr>
        <p:spPr/>
        <p:txBody>
          <a:bodyPr/>
          <a:lstStyle/>
          <a:p>
            <a:fld id="{31C9B9AE-0802-43BF-AE3E-1DA917710C3E}" type="slidenum">
              <a:rPr kumimoji="1" lang="ja-JP" altLang="en-US" smtClean="0"/>
              <a:t>14</a:t>
            </a:fld>
            <a:endParaRPr kumimoji="1" lang="ja-JP" altLang="en-US"/>
          </a:p>
        </p:txBody>
      </p:sp>
    </p:spTree>
    <p:extLst>
      <p:ext uri="{BB962C8B-B14F-4D97-AF65-F5344CB8AC3E}">
        <p14:creationId xmlns:p14="http://schemas.microsoft.com/office/powerpoint/2010/main" val="402147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CF337EC-FD6F-40B2-BDA6-B09C33A71939}"/>
              </a:ext>
            </a:extLst>
          </p:cNvPr>
          <p:cNvGrpSpPr/>
          <p:nvPr/>
        </p:nvGrpSpPr>
        <p:grpSpPr>
          <a:xfrm>
            <a:off x="1172708" y="1187406"/>
            <a:ext cx="6971463" cy="5225127"/>
            <a:chOff x="3476561" y="871963"/>
            <a:chExt cx="5721759" cy="4594517"/>
          </a:xfrm>
        </p:grpSpPr>
        <p:pic>
          <p:nvPicPr>
            <p:cNvPr id="32" name="Picture 2" descr="table">
              <a:extLst>
                <a:ext uri="{FF2B5EF4-FFF2-40B4-BE49-F238E27FC236}">
                  <a16:creationId xmlns:a16="http://schemas.microsoft.com/office/drawing/2014/main" id="{3E83AB21-E52C-42CA-8EA1-DD921438AA91}"/>
                </a:ext>
              </a:extLst>
            </p:cNvPr>
            <p:cNvPicPr>
              <a:picLocks noChangeAspect="1" noChangeArrowheads="1"/>
            </p:cNvPicPr>
            <p:nvPr/>
          </p:nvPicPr>
          <p:blipFill>
            <a:blip r:embed="rId3"/>
            <a:srcRect/>
            <a:stretch>
              <a:fillRect/>
            </a:stretch>
          </p:blipFill>
          <p:spPr>
            <a:xfrm>
              <a:off x="4066796" y="1286498"/>
              <a:ext cx="5131524" cy="4179982"/>
            </a:xfrm>
            <a:prstGeom prst="rect">
              <a:avLst/>
            </a:prstGeom>
            <a:noFill/>
          </p:spPr>
        </p:pic>
        <p:sp>
          <p:nvSpPr>
            <p:cNvPr id="34" name="テキスト ボックス 33">
              <a:extLst>
                <a:ext uri="{FF2B5EF4-FFF2-40B4-BE49-F238E27FC236}">
                  <a16:creationId xmlns:a16="http://schemas.microsoft.com/office/drawing/2014/main" id="{704F581B-A1F3-48C8-9141-DAB65741AAA3}"/>
                </a:ext>
              </a:extLst>
            </p:cNvPr>
            <p:cNvSpPr txBox="1"/>
            <p:nvPr/>
          </p:nvSpPr>
          <p:spPr>
            <a:xfrm>
              <a:off x="4311398" y="871963"/>
              <a:ext cx="512051" cy="216505"/>
            </a:xfrm>
            <a:prstGeom prst="rect">
              <a:avLst/>
            </a:prstGeom>
            <a:noFill/>
          </p:spPr>
          <p:txBody>
            <a:bodyPr wrap="square" rtlCol="0">
              <a:spAutoFit/>
            </a:bodyPr>
            <a:lstStyle/>
            <a:p>
              <a:r>
                <a:rPr kumimoji="1" lang="en-US" altLang="ja-JP" sz="1000" b="1" dirty="0">
                  <a:latin typeface="Times New Roman" panose="02020603050405020304" pitchFamily="18" charset="0"/>
                  <a:cs typeface="Times New Roman" panose="02020603050405020304" pitchFamily="18" charset="0"/>
                </a:rPr>
                <a:t>3km</a:t>
              </a:r>
              <a:endParaRPr kumimoji="1" lang="ja-JP" altLang="en-US" sz="1000" b="1" dirty="0">
                <a:latin typeface="Times New Roman" panose="02020603050405020304" pitchFamily="18" charset="0"/>
                <a:cs typeface="Times New Roman" panose="02020603050405020304" pitchFamily="18" charset="0"/>
              </a:endParaRPr>
            </a:p>
          </p:txBody>
        </p:sp>
        <p:sp>
          <p:nvSpPr>
            <p:cNvPr id="35" name="テキスト ボックス 34">
              <a:extLst>
                <a:ext uri="{FF2B5EF4-FFF2-40B4-BE49-F238E27FC236}">
                  <a16:creationId xmlns:a16="http://schemas.microsoft.com/office/drawing/2014/main" id="{662867CB-209B-42B8-9787-BF7681D3C7F0}"/>
                </a:ext>
              </a:extLst>
            </p:cNvPr>
            <p:cNvSpPr txBox="1"/>
            <p:nvPr/>
          </p:nvSpPr>
          <p:spPr>
            <a:xfrm>
              <a:off x="4664823" y="871964"/>
              <a:ext cx="583541" cy="216505"/>
            </a:xfrm>
            <a:prstGeom prst="rect">
              <a:avLst/>
            </a:prstGeom>
            <a:noFill/>
          </p:spPr>
          <p:txBody>
            <a:bodyPr wrap="square" rtlCol="0">
              <a:spAutoFit/>
            </a:bodyPr>
            <a:lstStyle/>
            <a:p>
              <a:r>
                <a:rPr kumimoji="1" lang="en-US" altLang="ja-JP" sz="1000" b="1" dirty="0">
                  <a:latin typeface="Times New Roman" panose="02020603050405020304" pitchFamily="18" charset="0"/>
                  <a:cs typeface="Times New Roman" panose="02020603050405020304" pitchFamily="18" charset="0"/>
                </a:rPr>
                <a:t>10km</a:t>
              </a:r>
              <a:endParaRPr kumimoji="1" lang="ja-JP" altLang="en-US" sz="1000" b="1" dirty="0">
                <a:latin typeface="Times New Roman" panose="02020603050405020304" pitchFamily="18" charset="0"/>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3695BDC2-2AAE-49FF-B69F-BFB7A1443B50}"/>
                </a:ext>
              </a:extLst>
            </p:cNvPr>
            <p:cNvSpPr txBox="1"/>
            <p:nvPr/>
          </p:nvSpPr>
          <p:spPr>
            <a:xfrm>
              <a:off x="5337550" y="871963"/>
              <a:ext cx="583541" cy="216505"/>
            </a:xfrm>
            <a:prstGeom prst="rect">
              <a:avLst/>
            </a:prstGeom>
            <a:noFill/>
          </p:spPr>
          <p:txBody>
            <a:bodyPr wrap="square" rtlCol="0">
              <a:spAutoFit/>
            </a:bodyPr>
            <a:lstStyle/>
            <a:p>
              <a:r>
                <a:rPr kumimoji="1" lang="en-US" altLang="ja-JP" sz="1000" b="1" dirty="0">
                  <a:latin typeface="Times New Roman" panose="02020603050405020304" pitchFamily="18" charset="0"/>
                  <a:cs typeface="Times New Roman" panose="02020603050405020304" pitchFamily="18" charset="0"/>
                </a:rPr>
                <a:t>20km</a:t>
              </a:r>
              <a:endParaRPr kumimoji="1" lang="ja-JP" altLang="en-US" sz="1000" b="1" dirty="0">
                <a:latin typeface="Times New Roman" panose="02020603050405020304" pitchFamily="18" charset="0"/>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590DE55E-7525-435A-80F8-071997BE71A7}"/>
                </a:ext>
              </a:extLst>
            </p:cNvPr>
            <p:cNvSpPr txBox="1"/>
            <p:nvPr/>
          </p:nvSpPr>
          <p:spPr>
            <a:xfrm>
              <a:off x="3476561" y="1188044"/>
              <a:ext cx="874634" cy="3897096"/>
            </a:xfrm>
            <a:prstGeom prst="rect">
              <a:avLst/>
            </a:prstGeom>
            <a:noFill/>
          </p:spPr>
          <p:txBody>
            <a:bodyPr wrap="square" rtlCol="0">
              <a:spAutoFit/>
            </a:bodyPr>
            <a:lstStyle/>
            <a:p>
              <a:r>
                <a:rPr kumimoji="1" lang="en-US" altLang="ja-JP" sz="1400" dirty="0">
                  <a:latin typeface="+mj-lt"/>
                  <a:ea typeface="+mj-ea"/>
                  <a:cs typeface="Times New Roman" panose="02020603050405020304" pitchFamily="18" charset="0"/>
                </a:rPr>
                <a:t>100</a:t>
              </a:r>
              <a:r>
                <a:rPr kumimoji="1" lang="ja-JP" altLang="en-US" sz="1400" dirty="0">
                  <a:latin typeface="+mj-lt"/>
                  <a:ea typeface="+mj-ea"/>
                  <a:cs typeface="Times New Roman" panose="02020603050405020304" pitchFamily="18" charset="0"/>
                </a:rPr>
                <a:t> ％</a:t>
              </a:r>
              <a:endParaRPr kumimoji="1" lang="en-US" altLang="ja-JP" sz="1400" dirty="0">
                <a:latin typeface="+mj-lt"/>
                <a:ea typeface="+mj-ea"/>
                <a:cs typeface="Times New Roman" panose="02020603050405020304" pitchFamily="18" charset="0"/>
              </a:endParaRPr>
            </a:p>
            <a:p>
              <a:endParaRPr kumimoji="1" lang="en-US" altLang="ja-JP" sz="1100" dirty="0">
                <a:latin typeface="+mj-lt"/>
                <a:ea typeface="+mj-ea"/>
                <a:cs typeface="Times New Roman" panose="02020603050405020304" pitchFamily="18" charset="0"/>
              </a:endParaRPr>
            </a:p>
            <a:p>
              <a:endParaRPr kumimoji="1" lang="en-US" altLang="ja-JP" sz="1100" dirty="0">
                <a:latin typeface="+mj-lt"/>
                <a:ea typeface="+mj-ea"/>
                <a:cs typeface="Times New Roman" panose="02020603050405020304" pitchFamily="18" charset="0"/>
              </a:endParaRPr>
            </a:p>
            <a:p>
              <a:endParaRPr kumimoji="1" lang="en-US" altLang="ja-JP" sz="1100" dirty="0">
                <a:latin typeface="+mj-lt"/>
                <a:ea typeface="+mj-ea"/>
                <a:cs typeface="Times New Roman" panose="02020603050405020304" pitchFamily="18" charset="0"/>
              </a:endParaRPr>
            </a:p>
            <a:p>
              <a:r>
                <a:rPr kumimoji="1" lang="en-US" altLang="ja-JP" sz="1400" dirty="0">
                  <a:latin typeface="+mj-lt"/>
                  <a:ea typeface="+mj-ea"/>
                  <a:cs typeface="Times New Roman" panose="02020603050405020304" pitchFamily="18" charset="0"/>
                </a:rPr>
                <a:t>80</a:t>
              </a:r>
            </a:p>
            <a:p>
              <a:endParaRPr kumimoji="1" lang="en-US" altLang="ja-JP" sz="1100" dirty="0">
                <a:latin typeface="+mj-lt"/>
                <a:ea typeface="+mj-ea"/>
                <a:cs typeface="Times New Roman" panose="02020603050405020304" pitchFamily="18" charset="0"/>
              </a:endParaRPr>
            </a:p>
            <a:p>
              <a:endParaRPr kumimoji="1" lang="en-US" altLang="ja-JP" sz="1100" dirty="0">
                <a:latin typeface="+mj-lt"/>
                <a:ea typeface="+mj-ea"/>
                <a:cs typeface="Times New Roman" panose="02020603050405020304" pitchFamily="18" charset="0"/>
              </a:endParaRPr>
            </a:p>
            <a:p>
              <a:endParaRPr kumimoji="1" lang="en-US" altLang="ja-JP" sz="1100" dirty="0">
                <a:latin typeface="+mj-lt"/>
                <a:ea typeface="+mj-ea"/>
                <a:cs typeface="Times New Roman" panose="02020603050405020304" pitchFamily="18" charset="0"/>
              </a:endParaRPr>
            </a:p>
            <a:p>
              <a:endParaRPr kumimoji="1" lang="en-US" altLang="ja-JP" sz="1100" dirty="0">
                <a:latin typeface="+mj-lt"/>
                <a:ea typeface="+mj-ea"/>
                <a:cs typeface="Times New Roman" panose="02020603050405020304" pitchFamily="18" charset="0"/>
              </a:endParaRPr>
            </a:p>
            <a:p>
              <a:r>
                <a:rPr kumimoji="1" lang="en-US" altLang="ja-JP" sz="1400" dirty="0">
                  <a:latin typeface="+mj-lt"/>
                  <a:ea typeface="+mj-ea"/>
                  <a:cs typeface="Times New Roman" panose="02020603050405020304" pitchFamily="18" charset="0"/>
                </a:rPr>
                <a:t>60</a:t>
              </a:r>
            </a:p>
            <a:p>
              <a:endParaRPr kumimoji="1" lang="en-US" altLang="ja-JP" sz="1100" dirty="0">
                <a:latin typeface="+mj-lt"/>
                <a:ea typeface="+mj-ea"/>
                <a:cs typeface="Times New Roman" panose="02020603050405020304" pitchFamily="18" charset="0"/>
              </a:endParaRPr>
            </a:p>
            <a:p>
              <a:endParaRPr kumimoji="1" lang="en-US" altLang="ja-JP" sz="1100">
                <a:latin typeface="+mj-lt"/>
                <a:ea typeface="+mj-ea"/>
                <a:cs typeface="Times New Roman" panose="02020603050405020304" pitchFamily="18" charset="0"/>
              </a:endParaRPr>
            </a:p>
            <a:p>
              <a:endParaRPr kumimoji="1" lang="en-US" altLang="ja-JP" sz="1100" dirty="0">
                <a:latin typeface="+mj-lt"/>
                <a:ea typeface="+mj-ea"/>
                <a:cs typeface="Times New Roman" panose="02020603050405020304" pitchFamily="18" charset="0"/>
              </a:endParaRPr>
            </a:p>
            <a:p>
              <a:endParaRPr kumimoji="1" lang="en-US" altLang="ja-JP" sz="1100" dirty="0">
                <a:latin typeface="+mj-lt"/>
                <a:ea typeface="+mj-ea"/>
                <a:cs typeface="Times New Roman" panose="02020603050405020304" pitchFamily="18" charset="0"/>
              </a:endParaRPr>
            </a:p>
            <a:p>
              <a:r>
                <a:rPr kumimoji="1" lang="en-US" altLang="ja-JP" sz="1400" dirty="0">
                  <a:latin typeface="+mj-lt"/>
                  <a:ea typeface="+mj-ea"/>
                  <a:cs typeface="Times New Roman" panose="02020603050405020304" pitchFamily="18" charset="0"/>
                </a:rPr>
                <a:t>40</a:t>
              </a:r>
            </a:p>
            <a:p>
              <a:endParaRPr kumimoji="1" lang="en-US" altLang="ja-JP" sz="1100" dirty="0">
                <a:latin typeface="+mj-lt"/>
                <a:ea typeface="+mj-ea"/>
                <a:cs typeface="Times New Roman" panose="02020603050405020304" pitchFamily="18" charset="0"/>
              </a:endParaRPr>
            </a:p>
            <a:p>
              <a:endParaRPr kumimoji="1" lang="en-US" altLang="ja-JP" sz="1100" dirty="0">
                <a:latin typeface="+mj-lt"/>
                <a:ea typeface="+mj-ea"/>
                <a:cs typeface="Times New Roman" panose="02020603050405020304" pitchFamily="18" charset="0"/>
              </a:endParaRPr>
            </a:p>
            <a:p>
              <a:endParaRPr kumimoji="1" lang="en-US" altLang="ja-JP" sz="1100" dirty="0">
                <a:latin typeface="+mj-lt"/>
                <a:ea typeface="+mj-ea"/>
                <a:cs typeface="Times New Roman" panose="02020603050405020304" pitchFamily="18" charset="0"/>
              </a:endParaRPr>
            </a:p>
            <a:p>
              <a:endParaRPr kumimoji="1" lang="en-US" altLang="ja-JP" sz="1100" dirty="0">
                <a:latin typeface="+mj-lt"/>
                <a:ea typeface="+mj-ea"/>
                <a:cs typeface="Times New Roman" panose="02020603050405020304" pitchFamily="18" charset="0"/>
              </a:endParaRPr>
            </a:p>
            <a:p>
              <a:r>
                <a:rPr kumimoji="1" lang="en-US" altLang="ja-JP" sz="1400" dirty="0">
                  <a:latin typeface="+mj-lt"/>
                  <a:ea typeface="+mj-ea"/>
                  <a:cs typeface="Times New Roman" panose="02020603050405020304" pitchFamily="18" charset="0"/>
                </a:rPr>
                <a:t>20</a:t>
              </a:r>
            </a:p>
            <a:p>
              <a:endParaRPr kumimoji="1" lang="en-US" altLang="ja-JP" sz="1100" dirty="0">
                <a:latin typeface="+mj-lt"/>
                <a:ea typeface="+mj-ea"/>
                <a:cs typeface="Times New Roman" panose="02020603050405020304" pitchFamily="18" charset="0"/>
              </a:endParaRPr>
            </a:p>
            <a:p>
              <a:endParaRPr kumimoji="1" lang="en-US" altLang="ja-JP" sz="1100" dirty="0">
                <a:latin typeface="+mj-lt"/>
                <a:ea typeface="+mj-ea"/>
                <a:cs typeface="Times New Roman" panose="02020603050405020304" pitchFamily="18" charset="0"/>
              </a:endParaRPr>
            </a:p>
            <a:p>
              <a:endParaRPr kumimoji="1" lang="en-US" altLang="ja-JP" sz="1100" dirty="0">
                <a:latin typeface="+mj-lt"/>
                <a:ea typeface="+mj-ea"/>
                <a:cs typeface="Times New Roman" panose="02020603050405020304" pitchFamily="18" charset="0"/>
              </a:endParaRPr>
            </a:p>
            <a:p>
              <a:r>
                <a:rPr kumimoji="1" lang="en-US" altLang="ja-JP" sz="1400" dirty="0">
                  <a:latin typeface="+mj-lt"/>
                  <a:ea typeface="+mj-ea"/>
                  <a:cs typeface="Times New Roman" panose="02020603050405020304" pitchFamily="18" charset="0"/>
                </a:rPr>
                <a:t>0 </a:t>
              </a:r>
              <a:r>
                <a:rPr kumimoji="1" lang="ja-JP" altLang="en-US" sz="1400" dirty="0">
                  <a:latin typeface="+mj-lt"/>
                  <a:ea typeface="+mj-ea"/>
                  <a:cs typeface="Times New Roman" panose="02020603050405020304" pitchFamily="18" charset="0"/>
                </a:rPr>
                <a:t>％</a:t>
              </a:r>
              <a:endParaRPr kumimoji="1" lang="en-US" altLang="ja-JP" sz="1400" dirty="0">
                <a:latin typeface="+mj-lt"/>
                <a:ea typeface="+mj-ea"/>
                <a:cs typeface="Times New Roman" panose="02020603050405020304" pitchFamily="18" charset="0"/>
              </a:endParaRPr>
            </a:p>
          </p:txBody>
        </p:sp>
      </p:grpSp>
      <p:sp>
        <p:nvSpPr>
          <p:cNvPr id="38" name="テキスト ボックス 37">
            <a:extLst>
              <a:ext uri="{FF2B5EF4-FFF2-40B4-BE49-F238E27FC236}">
                <a16:creationId xmlns:a16="http://schemas.microsoft.com/office/drawing/2014/main" id="{E6F42D43-14FD-4F78-840F-F9B746C52F5C}"/>
              </a:ext>
            </a:extLst>
          </p:cNvPr>
          <p:cNvSpPr txBox="1"/>
          <p:nvPr/>
        </p:nvSpPr>
        <p:spPr>
          <a:xfrm>
            <a:off x="4215385" y="684627"/>
            <a:ext cx="5786731"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cs typeface="Times New Roman" panose="02020603050405020304" pitchFamily="18" charset="0"/>
              </a:rPr>
              <a:t>避難指示を知っていた人の割合</a:t>
            </a:r>
          </a:p>
        </p:txBody>
      </p:sp>
      <p:sp>
        <p:nvSpPr>
          <p:cNvPr id="4" name="テキスト ボックス 3">
            <a:extLst>
              <a:ext uri="{FF2B5EF4-FFF2-40B4-BE49-F238E27FC236}">
                <a16:creationId xmlns:a16="http://schemas.microsoft.com/office/drawing/2014/main" id="{C8A7347B-D0B8-482E-B037-525EBD586F8C}"/>
              </a:ext>
            </a:extLst>
          </p:cNvPr>
          <p:cNvSpPr txBox="1"/>
          <p:nvPr/>
        </p:nvSpPr>
        <p:spPr>
          <a:xfrm>
            <a:off x="8448972" y="2163098"/>
            <a:ext cx="3517310" cy="1477328"/>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自主避難がベース</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避難のために有益な情報となる</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事故の状況を知らないままの避難</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lang="en-US" altLang="ja-JP" sz="1800" b="1" dirty="0">
                <a:latin typeface="Meiryo UI" panose="020B0604030504040204" pitchFamily="50" charset="-128"/>
                <a:ea typeface="Meiryo UI" panose="020B0604030504040204" pitchFamily="50" charset="-128"/>
              </a:rPr>
              <a:t>20</a:t>
            </a:r>
            <a:r>
              <a:rPr lang="ja-JP" altLang="en-US" sz="1800" b="1" dirty="0">
                <a:latin typeface="Meiryo UI" panose="020B0604030504040204" pitchFamily="50" charset="-128"/>
                <a:ea typeface="Meiryo UI" panose="020B0604030504040204" pitchFamily="50" charset="-128"/>
              </a:rPr>
              <a:t>％を超える住民が</a:t>
            </a:r>
            <a:r>
              <a:rPr lang="en-US" altLang="ja-JP" sz="1800" b="1" dirty="0">
                <a:latin typeface="Meiryo UI" panose="020B0604030504040204" pitchFamily="50" charset="-128"/>
                <a:ea typeface="Meiryo UI" panose="020B0604030504040204" pitchFamily="50" charset="-128"/>
              </a:rPr>
              <a:t>6</a:t>
            </a:r>
            <a:r>
              <a:rPr lang="ja-JP" altLang="en-US" sz="1800" b="1" dirty="0">
                <a:latin typeface="Meiryo UI" panose="020B0604030504040204" pitchFamily="50" charset="-128"/>
                <a:ea typeface="Meiryo UI" panose="020B0604030504040204" pitchFamily="50" charset="-128"/>
              </a:rPr>
              <a:t>回以上避難</a:t>
            </a:r>
            <a:endParaRPr lang="en-US" altLang="ja-JP" sz="1800" b="1" dirty="0">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02C2990B-919A-4D06-9124-4BF473769E12}"/>
              </a:ext>
            </a:extLst>
          </p:cNvPr>
          <p:cNvGrpSpPr/>
          <p:nvPr/>
        </p:nvGrpSpPr>
        <p:grpSpPr>
          <a:xfrm>
            <a:off x="8396074" y="4440936"/>
            <a:ext cx="3570208" cy="1732437"/>
            <a:chOff x="8448972" y="4960883"/>
            <a:chExt cx="3570208" cy="1732437"/>
          </a:xfrm>
        </p:grpSpPr>
        <p:sp>
          <p:nvSpPr>
            <p:cNvPr id="6" name="爆発: 8 pt 5">
              <a:extLst>
                <a:ext uri="{FF2B5EF4-FFF2-40B4-BE49-F238E27FC236}">
                  <a16:creationId xmlns:a16="http://schemas.microsoft.com/office/drawing/2014/main" id="{1712F57F-9703-48B5-9463-0A3CDD7CA9BA}"/>
                </a:ext>
              </a:extLst>
            </p:cNvPr>
            <p:cNvSpPr/>
            <p:nvPr/>
          </p:nvSpPr>
          <p:spPr>
            <a:xfrm>
              <a:off x="8448972" y="4960883"/>
              <a:ext cx="3570208" cy="173243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ACFA40B-CEB6-4E42-AC95-03BEA1E35FDE}"/>
                </a:ext>
              </a:extLst>
            </p:cNvPr>
            <p:cNvSpPr txBox="1"/>
            <p:nvPr/>
          </p:nvSpPr>
          <p:spPr>
            <a:xfrm>
              <a:off x="8939052" y="5472839"/>
              <a:ext cx="2722180" cy="584775"/>
            </a:xfrm>
            <a:prstGeom prst="rect">
              <a:avLst/>
            </a:prstGeom>
            <a:noFill/>
          </p:spPr>
          <p:txBody>
            <a:bodyPr wrap="square" rtlCol="0">
              <a:spAutoFit/>
            </a:bodyPr>
            <a:lstStyle/>
            <a:p>
              <a:r>
                <a:rPr kumimoji="1" lang="ja-JP" altLang="en-US" sz="3200" b="1" dirty="0">
                  <a:solidFill>
                    <a:srgbClr val="FFFF00"/>
                  </a:solidFill>
                  <a:latin typeface="Meiryo UI" panose="020B0604030504040204" pitchFamily="50" charset="-128"/>
                  <a:ea typeface="Meiryo UI" panose="020B0604030504040204" pitchFamily="50" charset="-128"/>
                </a:rPr>
                <a:t>大混乱と不安</a:t>
              </a:r>
            </a:p>
          </p:txBody>
        </p:sp>
      </p:grpSp>
      <p:sp>
        <p:nvSpPr>
          <p:cNvPr id="3" name="テキスト ボックス 2">
            <a:extLst>
              <a:ext uri="{FF2B5EF4-FFF2-40B4-BE49-F238E27FC236}">
                <a16:creationId xmlns:a16="http://schemas.microsoft.com/office/drawing/2014/main" id="{53048710-D7FB-450A-ABEE-D6DFF50AA6C5}"/>
              </a:ext>
            </a:extLst>
          </p:cNvPr>
          <p:cNvSpPr txBox="1"/>
          <p:nvPr/>
        </p:nvSpPr>
        <p:spPr>
          <a:xfrm>
            <a:off x="363557" y="6555036"/>
            <a:ext cx="4424609"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東京電力福島原子力発電所事故調査委員会報告書より</a:t>
            </a:r>
          </a:p>
        </p:txBody>
      </p:sp>
      <p:sp>
        <p:nvSpPr>
          <p:cNvPr id="7" name="スライド番号プレースホルダー 6"/>
          <p:cNvSpPr>
            <a:spLocks noGrp="1"/>
          </p:cNvSpPr>
          <p:nvPr>
            <p:ph type="sldNum" sz="quarter" idx="12"/>
          </p:nvPr>
        </p:nvSpPr>
        <p:spPr/>
        <p:txBody>
          <a:bodyPr/>
          <a:lstStyle/>
          <a:p>
            <a:fld id="{31C9B9AE-0802-43BF-AE3E-1DA917710C3E}" type="slidenum">
              <a:rPr kumimoji="1" lang="ja-JP" altLang="en-US" smtClean="0"/>
              <a:t>2</a:t>
            </a:fld>
            <a:endParaRPr kumimoji="1" lang="ja-JP" altLang="en-US"/>
          </a:p>
        </p:txBody>
      </p:sp>
    </p:spTree>
    <p:extLst>
      <p:ext uri="{BB962C8B-B14F-4D97-AF65-F5344CB8AC3E}">
        <p14:creationId xmlns:p14="http://schemas.microsoft.com/office/powerpoint/2010/main" val="206100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6FA0F1-8E81-4E4A-A777-0084A61D36A4}"/>
              </a:ext>
            </a:extLst>
          </p:cNvPr>
          <p:cNvSpPr>
            <a:spLocks noGrp="1"/>
          </p:cNvSpPr>
          <p:nvPr>
            <p:ph type="title"/>
          </p:nvPr>
        </p:nvSpPr>
        <p:spPr>
          <a:xfrm>
            <a:off x="2769141" y="639315"/>
            <a:ext cx="8610600" cy="1293028"/>
          </a:xfrm>
        </p:spPr>
        <p:txBody>
          <a:bodyPr/>
          <a:lstStyle/>
          <a:p>
            <a:r>
              <a:rPr kumimoji="1" lang="ja-JP" altLang="en-US" b="1" dirty="0">
                <a:latin typeface="Meiryo UI" panose="020B0604030504040204" pitchFamily="50" charset="-128"/>
                <a:ea typeface="Meiryo UI" panose="020B0604030504040204" pitchFamily="50" charset="-128"/>
              </a:rPr>
              <a:t>南相馬市の精神科医療機関</a:t>
            </a:r>
          </a:p>
        </p:txBody>
      </p:sp>
      <p:sp>
        <p:nvSpPr>
          <p:cNvPr id="3" name="コンテンツ プレースホルダー 2">
            <a:extLst>
              <a:ext uri="{FF2B5EF4-FFF2-40B4-BE49-F238E27FC236}">
                <a16:creationId xmlns:a16="http://schemas.microsoft.com/office/drawing/2014/main" id="{0CDAE98B-9468-4D2B-BF17-FD2C1DCF3022}"/>
              </a:ext>
            </a:extLst>
          </p:cNvPr>
          <p:cNvSpPr>
            <a:spLocks noGrp="1"/>
          </p:cNvSpPr>
          <p:nvPr>
            <p:ph idx="1"/>
          </p:nvPr>
        </p:nvSpPr>
        <p:spPr>
          <a:xfrm>
            <a:off x="685800" y="1795167"/>
            <a:ext cx="10820400" cy="4423518"/>
          </a:xfrm>
        </p:spPr>
        <p:txBody>
          <a:bodyPr>
            <a:normAutofit/>
          </a:bodyPr>
          <a:lstStyle/>
          <a:p>
            <a:pPr marL="0" indent="0">
              <a:buNone/>
            </a:pPr>
            <a:r>
              <a:rPr kumimoji="1" lang="ja-JP" altLang="en-US" sz="2000" b="1" dirty="0">
                <a:latin typeface="Meiryo UI" panose="020B0604030504040204" pitchFamily="50" charset="-128"/>
                <a:ea typeface="Meiryo UI" panose="020B0604030504040204" pitchFamily="50" charset="-128"/>
              </a:rPr>
              <a:t>震災前</a:t>
            </a:r>
            <a:endParaRPr kumimoji="1" lang="en-US" altLang="ja-JP" sz="2000" b="1" dirty="0">
              <a:latin typeface="Meiryo UI" panose="020B0604030504040204" pitchFamily="50" charset="-128"/>
              <a:ea typeface="Meiryo UI" panose="020B0604030504040204" pitchFamily="50" charset="-128"/>
            </a:endParaRPr>
          </a:p>
          <a:p>
            <a:pPr marL="0" indent="0">
              <a:buNone/>
            </a:pPr>
            <a:r>
              <a:rPr lang="ja-JP" altLang="en-US" sz="2000" b="1" dirty="0">
                <a:latin typeface="Meiryo UI" panose="020B0604030504040204" pitchFamily="50" charset="-128"/>
                <a:ea typeface="Meiryo UI" panose="020B0604030504040204" pitchFamily="50" charset="-128"/>
              </a:rPr>
              <a:t>　南相馬市の精神科病院：</a:t>
            </a:r>
            <a:r>
              <a:rPr lang="en-US" altLang="ja-JP" sz="2000" b="1" dirty="0">
                <a:latin typeface="Meiryo UI" panose="020B0604030504040204" pitchFamily="50" charset="-128"/>
                <a:ea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rPr>
              <a:t>施設</a:t>
            </a:r>
            <a:r>
              <a:rPr lang="en-US" altLang="ja-JP" sz="2000" b="1" dirty="0">
                <a:latin typeface="Meiryo UI" panose="020B0604030504040204" pitchFamily="50" charset="-128"/>
                <a:ea typeface="Meiryo UI" panose="020B0604030504040204" pitchFamily="50" charset="-128"/>
              </a:rPr>
              <a:t>358</a:t>
            </a:r>
            <a:r>
              <a:rPr lang="ja-JP" altLang="en-US" sz="2000" b="1" dirty="0">
                <a:latin typeface="Meiryo UI" panose="020B0604030504040204" pitchFamily="50" charset="-128"/>
                <a:ea typeface="Meiryo UI" panose="020B0604030504040204" pitchFamily="50" charset="-128"/>
              </a:rPr>
              <a:t>床（</a:t>
            </a:r>
            <a:r>
              <a:rPr lang="en-US" altLang="ja-JP" sz="2000" b="1" dirty="0">
                <a:latin typeface="Meiryo UI" panose="020B0604030504040204" pitchFamily="50" charset="-128"/>
                <a:ea typeface="Meiryo UI" panose="020B0604030504040204" pitchFamily="50" charset="-128"/>
              </a:rPr>
              <a:t>104+</a:t>
            </a:r>
            <a:r>
              <a:rPr lang="en-US" altLang="ja-JP" sz="2000" b="1" u="sng" dirty="0">
                <a:latin typeface="Meiryo UI" panose="020B0604030504040204" pitchFamily="50" charset="-128"/>
                <a:ea typeface="Meiryo UI" panose="020B0604030504040204" pitchFamily="50" charset="-128"/>
              </a:rPr>
              <a:t>254</a:t>
            </a:r>
            <a:r>
              <a:rPr lang="ja-JP" altLang="en-US" sz="2000" b="1" u="sng" dirty="0">
                <a:latin typeface="Meiryo UI" panose="020B0604030504040204" pitchFamily="50" charset="-128"/>
                <a:ea typeface="Meiryo UI" panose="020B0604030504040204" pitchFamily="50" charset="-128"/>
              </a:rPr>
              <a:t>床</a:t>
            </a:r>
            <a:r>
              <a:rPr lang="ja-JP" altLang="en-US" sz="2000" b="1" dirty="0">
                <a:latin typeface="Meiryo UI" panose="020B0604030504040204" pitchFamily="50" charset="-128"/>
                <a:ea typeface="Meiryo UI" panose="020B0604030504040204" pitchFamily="50" charset="-128"/>
              </a:rPr>
              <a:t>）</a:t>
            </a:r>
            <a:endParaRPr lang="en-US" altLang="ja-JP" sz="2000" b="1" dirty="0">
              <a:latin typeface="Meiryo UI" panose="020B0604030504040204" pitchFamily="50" charset="-128"/>
              <a:ea typeface="Meiryo UI" panose="020B0604030504040204" pitchFamily="50" charset="-128"/>
            </a:endParaRPr>
          </a:p>
          <a:p>
            <a:pPr marL="0" indent="0">
              <a:buNone/>
            </a:pPr>
            <a:r>
              <a:rPr lang="ja-JP" altLang="en-US" sz="2000" b="1" dirty="0">
                <a:latin typeface="Meiryo UI" panose="020B0604030504040204" pitchFamily="50" charset="-128"/>
                <a:ea typeface="Meiryo UI" panose="020B0604030504040204" pitchFamily="50" charset="-128"/>
              </a:rPr>
              <a:t>　精神科クリニック</a:t>
            </a:r>
            <a:r>
              <a:rPr lang="en-US" altLang="ja-JP" sz="2000" b="1" dirty="0">
                <a:latin typeface="Meiryo UI" panose="020B0604030504040204" pitchFamily="50" charset="-128"/>
                <a:ea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rPr>
              <a:t>施設</a:t>
            </a:r>
            <a:endParaRPr lang="en-US" altLang="ja-JP" sz="2000" b="1" dirty="0">
              <a:latin typeface="Meiryo UI" panose="020B0604030504040204" pitchFamily="50" charset="-128"/>
              <a:ea typeface="Meiryo UI" panose="020B0604030504040204" pitchFamily="50" charset="-128"/>
            </a:endParaRPr>
          </a:p>
          <a:p>
            <a:pPr marL="0" indent="0">
              <a:buNone/>
            </a:pPr>
            <a:endParaRPr lang="en-US" altLang="ja-JP" sz="2000" b="1" dirty="0">
              <a:latin typeface="Meiryo UI" panose="020B0604030504040204" pitchFamily="50" charset="-128"/>
              <a:ea typeface="Meiryo UI" panose="020B0604030504040204" pitchFamily="50" charset="-128"/>
            </a:endParaRPr>
          </a:p>
          <a:p>
            <a:pPr marL="0" indent="0">
              <a:buNone/>
            </a:pPr>
            <a:r>
              <a:rPr lang="ja-JP" altLang="en-US" sz="2000" b="1" dirty="0">
                <a:latin typeface="Meiryo UI" panose="020B0604030504040204" pitchFamily="50" charset="-128"/>
                <a:ea typeface="Meiryo UI" panose="020B0604030504040204" pitchFamily="50" charset="-128"/>
              </a:rPr>
              <a:t>震災後</a:t>
            </a:r>
            <a:endParaRPr lang="en-US" altLang="ja-JP" sz="2000" b="1" dirty="0">
              <a:latin typeface="Meiryo UI" panose="020B0604030504040204" pitchFamily="50" charset="-128"/>
              <a:ea typeface="Meiryo UI" panose="020B0604030504040204" pitchFamily="50" charset="-128"/>
            </a:endParaRPr>
          </a:p>
          <a:p>
            <a:pPr marL="0" indent="0">
              <a:buNone/>
            </a:pPr>
            <a:r>
              <a:rPr kumimoji="1" lang="ja-JP" altLang="en-US" sz="2000" b="1" dirty="0">
                <a:latin typeface="Meiryo UI" panose="020B0604030504040204" pitchFamily="50" charset="-128"/>
                <a:ea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rPr>
              <a:t>精神科病院：雲雀ヶ丘病院のみ　現在</a:t>
            </a:r>
            <a:r>
              <a:rPr lang="en-US" altLang="ja-JP" sz="2000" b="1" u="sng" dirty="0">
                <a:latin typeface="Meiryo UI" panose="020B0604030504040204" pitchFamily="50" charset="-128"/>
                <a:ea typeface="Meiryo UI" panose="020B0604030504040204" pitchFamily="50" charset="-128"/>
              </a:rPr>
              <a:t>60</a:t>
            </a:r>
            <a:r>
              <a:rPr lang="ja-JP" altLang="en-US" sz="2000" b="1" u="sng" dirty="0">
                <a:latin typeface="Meiryo UI" panose="020B0604030504040204" pitchFamily="50" charset="-128"/>
                <a:ea typeface="Meiryo UI" panose="020B0604030504040204" pitchFamily="50" charset="-128"/>
              </a:rPr>
              <a:t>床</a:t>
            </a:r>
            <a:r>
              <a:rPr lang="ja-JP" altLang="en-US" sz="2000" b="1" dirty="0">
                <a:latin typeface="Meiryo UI" panose="020B0604030504040204" pitchFamily="50" charset="-128"/>
                <a:ea typeface="Meiryo UI" panose="020B0604030504040204" pitchFamily="50" charset="-128"/>
              </a:rPr>
              <a:t>で運用</a:t>
            </a:r>
            <a:endParaRPr lang="en-US" altLang="ja-JP" sz="2000" b="1" dirty="0">
              <a:latin typeface="Meiryo UI" panose="020B0604030504040204" pitchFamily="50" charset="-128"/>
              <a:ea typeface="Meiryo UI" panose="020B0604030504040204" pitchFamily="50" charset="-128"/>
            </a:endParaRPr>
          </a:p>
          <a:p>
            <a:pPr marL="0" indent="0">
              <a:buNone/>
            </a:pPr>
            <a:r>
              <a:rPr kumimoji="1" lang="ja-JP" altLang="en-US" sz="2000" b="1" dirty="0">
                <a:latin typeface="Meiryo UI" panose="020B0604030504040204" pitchFamily="50" charset="-128"/>
                <a:ea typeface="Meiryo UI" panose="020B0604030504040204" pitchFamily="50" charset="-128"/>
              </a:rPr>
              <a:t>　精神科クリニック：</a:t>
            </a:r>
            <a:r>
              <a:rPr kumimoji="1" lang="en-US" altLang="ja-JP" sz="2000" b="1" dirty="0">
                <a:latin typeface="Meiryo UI" panose="020B0604030504040204" pitchFamily="50" charset="-128"/>
                <a:ea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rPr>
              <a:t>施設</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新規</a:t>
            </a:r>
            <a:r>
              <a:rPr lang="en-US" altLang="ja-JP" sz="2000" b="1" dirty="0">
                <a:latin typeface="Meiryo UI" panose="020B0604030504040204" pitchFamily="50" charset="-128"/>
                <a:ea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rPr>
              <a:t>施設</a:t>
            </a:r>
            <a:endParaRPr lang="en-US" altLang="ja-JP" sz="2000" b="1" dirty="0">
              <a:latin typeface="Meiryo UI" panose="020B0604030504040204" pitchFamily="50" charset="-128"/>
              <a:ea typeface="Meiryo UI" panose="020B0604030504040204" pitchFamily="50" charset="-128"/>
            </a:endParaRPr>
          </a:p>
          <a:p>
            <a:pPr marL="0" indent="0">
              <a:buNone/>
            </a:pP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a:t>
            </a:r>
          </a:p>
          <a:p>
            <a:pPr marL="0" indent="0">
              <a:buNone/>
            </a:pPr>
            <a:r>
              <a:rPr lang="ja-JP" altLang="en-US" sz="2000" b="1" dirty="0">
                <a:latin typeface="Meiryo UI" panose="020B0604030504040204" pitchFamily="50" charset="-128"/>
                <a:ea typeface="Meiryo UI" panose="020B0604030504040204" pitchFamily="50" charset="-128"/>
              </a:rPr>
              <a:t>　精神科訪問看護（認定</a:t>
            </a:r>
            <a:r>
              <a:rPr lang="en-US" altLang="ja-JP" sz="2000" b="1" dirty="0">
                <a:latin typeface="Meiryo UI" panose="020B0604030504040204" pitchFamily="50" charset="-128"/>
                <a:ea typeface="Meiryo UI" panose="020B0604030504040204" pitchFamily="50" charset="-128"/>
              </a:rPr>
              <a:t>NPO</a:t>
            </a:r>
            <a:r>
              <a:rPr lang="ja-JP" altLang="en-US" sz="2000" b="1" dirty="0">
                <a:latin typeface="Meiryo UI" panose="020B0604030504040204" pitchFamily="50" charset="-128"/>
                <a:ea typeface="Meiryo UI" panose="020B0604030504040204" pitchFamily="50" charset="-128"/>
              </a:rPr>
              <a:t>法人）１団体</a:t>
            </a:r>
            <a:endParaRPr lang="en-US" altLang="ja-JP" sz="2000" b="1" dirty="0">
              <a:latin typeface="Meiryo UI" panose="020B0604030504040204" pitchFamily="50" charset="-128"/>
              <a:ea typeface="Meiryo UI" panose="020B0604030504040204" pitchFamily="50" charset="-128"/>
            </a:endParaRPr>
          </a:p>
          <a:p>
            <a:pPr marL="0" indent="0">
              <a:buNone/>
            </a:pPr>
            <a:endParaRPr kumimoji="1" lang="en-US" altLang="ja-JP" sz="2000" dirty="0">
              <a:latin typeface="+mn-ea"/>
            </a:endParaRPr>
          </a:p>
        </p:txBody>
      </p:sp>
      <p:sp>
        <p:nvSpPr>
          <p:cNvPr id="4" name="テキスト ボックス 3">
            <a:extLst>
              <a:ext uri="{FF2B5EF4-FFF2-40B4-BE49-F238E27FC236}">
                <a16:creationId xmlns:a16="http://schemas.microsoft.com/office/drawing/2014/main" id="{A4833700-3541-4FE9-B8D7-B890294F6F6F}"/>
              </a:ext>
            </a:extLst>
          </p:cNvPr>
          <p:cNvSpPr txBox="1"/>
          <p:nvPr/>
        </p:nvSpPr>
        <p:spPr>
          <a:xfrm>
            <a:off x="8176437" y="5849353"/>
            <a:ext cx="2864887"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（福島県ホームページより）</a:t>
            </a:r>
          </a:p>
        </p:txBody>
      </p:sp>
      <p:sp>
        <p:nvSpPr>
          <p:cNvPr id="5" name="テキスト ボックス 4">
            <a:extLst>
              <a:ext uri="{FF2B5EF4-FFF2-40B4-BE49-F238E27FC236}">
                <a16:creationId xmlns:a16="http://schemas.microsoft.com/office/drawing/2014/main" id="{AC73B3C3-2735-40F1-91DB-BE26EDCFE2DC}"/>
              </a:ext>
            </a:extLst>
          </p:cNvPr>
          <p:cNvSpPr txBox="1"/>
          <p:nvPr/>
        </p:nvSpPr>
        <p:spPr>
          <a:xfrm>
            <a:off x="7526956" y="4469330"/>
            <a:ext cx="4171335" cy="830997"/>
          </a:xfrm>
          <a:prstGeom prst="rect">
            <a:avLst/>
          </a:prstGeom>
          <a:noFill/>
        </p:spPr>
        <p:txBody>
          <a:bodyPr wrap="none" rtlCol="0">
            <a:spAutoFit/>
          </a:bodyPr>
          <a:lstStyle/>
          <a:p>
            <a:r>
              <a:rPr kumimoji="1" lang="ja-JP" altLang="en-US" sz="2400" b="1" dirty="0">
                <a:solidFill>
                  <a:srgbClr val="FF00FF"/>
                </a:solidFill>
                <a:latin typeface="Meiryo UI" panose="020B0604030504040204" pitchFamily="50" charset="-128"/>
                <a:ea typeface="Meiryo UI" panose="020B0604030504040204" pitchFamily="50" charset="-128"/>
              </a:rPr>
              <a:t>低下した入院機能を</a:t>
            </a:r>
            <a:endParaRPr kumimoji="1" lang="en-US" altLang="ja-JP" sz="2400" b="1" dirty="0">
              <a:solidFill>
                <a:srgbClr val="FF00FF"/>
              </a:solidFill>
              <a:latin typeface="Meiryo UI" panose="020B0604030504040204" pitchFamily="50" charset="-128"/>
              <a:ea typeface="Meiryo UI" panose="020B0604030504040204" pitchFamily="50" charset="-128"/>
            </a:endParaRPr>
          </a:p>
          <a:p>
            <a:r>
              <a:rPr kumimoji="1" lang="ja-JP" altLang="en-US" sz="2400" b="1" dirty="0">
                <a:solidFill>
                  <a:srgbClr val="FF00FF"/>
                </a:solidFill>
                <a:latin typeface="Meiryo UI" panose="020B0604030504040204" pitchFamily="50" charset="-128"/>
                <a:ea typeface="Meiryo UI" panose="020B0604030504040204" pitchFamily="50" charset="-128"/>
              </a:rPr>
              <a:t>訪問看護とアウトリーチでカバー</a:t>
            </a:r>
          </a:p>
        </p:txBody>
      </p:sp>
      <p:sp>
        <p:nvSpPr>
          <p:cNvPr id="6" name="スライド番号プレースホルダー 5"/>
          <p:cNvSpPr>
            <a:spLocks noGrp="1"/>
          </p:cNvSpPr>
          <p:nvPr>
            <p:ph type="sldNum" sz="quarter" idx="12"/>
          </p:nvPr>
        </p:nvSpPr>
        <p:spPr/>
        <p:txBody>
          <a:bodyPr/>
          <a:lstStyle/>
          <a:p>
            <a:fld id="{31C9B9AE-0802-43BF-AE3E-1DA917710C3E}" type="slidenum">
              <a:rPr kumimoji="1" lang="ja-JP" altLang="en-US" smtClean="0"/>
              <a:t>3</a:t>
            </a:fld>
            <a:endParaRPr kumimoji="1" lang="ja-JP" altLang="en-US"/>
          </a:p>
        </p:txBody>
      </p:sp>
    </p:spTree>
    <p:extLst>
      <p:ext uri="{BB962C8B-B14F-4D97-AF65-F5344CB8AC3E}">
        <p14:creationId xmlns:p14="http://schemas.microsoft.com/office/powerpoint/2010/main" val="106105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FDAC22C-940A-4F76-9358-AB36D2051F08}"/>
              </a:ext>
            </a:extLst>
          </p:cNvPr>
          <p:cNvSpPr>
            <a:spLocks noGrp="1"/>
          </p:cNvSpPr>
          <p:nvPr>
            <p:ph idx="1"/>
          </p:nvPr>
        </p:nvSpPr>
        <p:spPr>
          <a:xfrm>
            <a:off x="838200" y="2371725"/>
            <a:ext cx="10515600" cy="4486275"/>
          </a:xfrm>
        </p:spPr>
        <p:txBody>
          <a:bodyPr>
            <a:normAutofit/>
          </a:bodyPr>
          <a:lstStyle/>
          <a:p>
            <a:pPr>
              <a:buFont typeface="Wingdings" panose="05000000000000000000" pitchFamily="2" charset="2"/>
              <a:buChar char="Ø"/>
            </a:pPr>
            <a:r>
              <a:rPr kumimoji="1" lang="ja-JP" altLang="en-US" sz="2400" b="1" dirty="0">
                <a:latin typeface="Meiryo UI" panose="020B0604030504040204" pitchFamily="50" charset="-128"/>
                <a:ea typeface="Meiryo UI" panose="020B0604030504040204" pitchFamily="50" charset="-128"/>
              </a:rPr>
              <a:t>対象：雲雀ヶ丘病院を受診した</a:t>
            </a:r>
            <a:r>
              <a:rPr lang="ja-JP" altLang="en-US" sz="2400" b="1" dirty="0">
                <a:latin typeface="Meiryo UI" panose="020B0604030504040204" pitchFamily="50" charset="-128"/>
                <a:ea typeface="Meiryo UI" panose="020B0604030504040204" pitchFamily="50" charset="-128"/>
              </a:rPr>
              <a:t>新規患者 </a:t>
            </a:r>
            <a:r>
              <a:rPr lang="en-US" altLang="ja-JP" sz="2400" b="1" dirty="0">
                <a:latin typeface="Meiryo UI" panose="020B0604030504040204" pitchFamily="50" charset="-128"/>
                <a:ea typeface="Meiryo UI" panose="020B0604030504040204" pitchFamily="50" charset="-128"/>
              </a:rPr>
              <a:t>2482</a:t>
            </a:r>
            <a:r>
              <a:rPr lang="ja-JP" altLang="en-US" sz="2400" b="1" dirty="0">
                <a:latin typeface="Meiryo UI" panose="020B0604030504040204" pitchFamily="50" charset="-128"/>
                <a:ea typeface="Meiryo UI" panose="020B0604030504040204" pitchFamily="50" charset="-128"/>
              </a:rPr>
              <a:t>人</a:t>
            </a:r>
            <a:endParaRPr lang="en-US" altLang="ja-JP" sz="2400" b="1" dirty="0">
              <a:latin typeface="Meiryo UI" panose="020B0604030504040204" pitchFamily="50" charset="-128"/>
              <a:ea typeface="Meiryo UI" panose="020B0604030504040204" pitchFamily="50" charset="-128"/>
            </a:endParaRPr>
          </a:p>
          <a:p>
            <a:pPr marL="0" indent="0">
              <a:buNone/>
            </a:pPr>
            <a:r>
              <a:rPr lang="ja-JP" altLang="en-US" b="1" dirty="0">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2008</a:t>
            </a:r>
            <a:r>
              <a:rPr lang="ja-JP" altLang="en-US" b="1" dirty="0">
                <a:latin typeface="Meiryo UI" panose="020B0604030504040204" pitchFamily="50" charset="-128"/>
                <a:ea typeface="Meiryo UI" panose="020B0604030504040204" pitchFamily="50" charset="-128"/>
              </a:rPr>
              <a:t>年</a:t>
            </a:r>
            <a:r>
              <a:rPr lang="en-US" altLang="ja-JP" b="1" dirty="0">
                <a:latin typeface="Meiryo UI" panose="020B0604030504040204" pitchFamily="50" charset="-128"/>
                <a:ea typeface="Meiryo UI" panose="020B0604030504040204" pitchFamily="50" charset="-128"/>
              </a:rPr>
              <a:t>-2010</a:t>
            </a:r>
            <a:r>
              <a:rPr lang="ja-JP" altLang="en-US" b="1" dirty="0">
                <a:latin typeface="Meiryo UI" panose="020B0604030504040204" pitchFamily="50" charset="-128"/>
                <a:ea typeface="Meiryo UI" panose="020B0604030504040204" pitchFamily="50" charset="-128"/>
              </a:rPr>
              <a:t>年 </a:t>
            </a:r>
            <a:r>
              <a:rPr lang="en-US" altLang="ja-JP" b="1" dirty="0">
                <a:latin typeface="Meiryo UI" panose="020B0604030504040204" pitchFamily="50" charset="-128"/>
                <a:ea typeface="Meiryo UI" panose="020B0604030504040204" pitchFamily="50" charset="-128"/>
              </a:rPr>
              <a:t>1078</a:t>
            </a:r>
            <a:r>
              <a:rPr lang="ja-JP" altLang="en-US" b="1" dirty="0">
                <a:latin typeface="Meiryo UI" panose="020B0604030504040204" pitchFamily="50" charset="-128"/>
                <a:ea typeface="Meiryo UI" panose="020B0604030504040204" pitchFamily="50" charset="-128"/>
              </a:rPr>
              <a:t>人</a:t>
            </a:r>
            <a:endParaRPr lang="en-US" altLang="ja-JP" b="1" dirty="0">
              <a:latin typeface="Meiryo UI" panose="020B0604030504040204" pitchFamily="50" charset="-128"/>
              <a:ea typeface="Meiryo UI" panose="020B0604030504040204" pitchFamily="50" charset="-128"/>
            </a:endParaRPr>
          </a:p>
          <a:p>
            <a:pPr marL="0" indent="0">
              <a:buNone/>
            </a:pPr>
            <a:r>
              <a:rPr lang="ja-JP" altLang="en-US" b="1" dirty="0">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2012</a:t>
            </a:r>
            <a:r>
              <a:rPr lang="ja-JP" altLang="en-US" b="1" dirty="0">
                <a:latin typeface="Meiryo UI" panose="020B0604030504040204" pitchFamily="50" charset="-128"/>
                <a:ea typeface="Meiryo UI" panose="020B0604030504040204" pitchFamily="50" charset="-128"/>
              </a:rPr>
              <a:t>年</a:t>
            </a:r>
            <a:r>
              <a:rPr lang="en-US" altLang="ja-JP" b="1" dirty="0">
                <a:latin typeface="Meiryo UI" panose="020B0604030504040204" pitchFamily="50" charset="-128"/>
                <a:ea typeface="Meiryo UI" panose="020B0604030504040204" pitchFamily="50" charset="-128"/>
              </a:rPr>
              <a:t>-2015</a:t>
            </a:r>
            <a:r>
              <a:rPr lang="ja-JP" altLang="en-US" b="1" dirty="0">
                <a:latin typeface="Meiryo UI" panose="020B0604030504040204" pitchFamily="50" charset="-128"/>
                <a:ea typeface="Meiryo UI" panose="020B0604030504040204" pitchFamily="50" charset="-128"/>
              </a:rPr>
              <a:t>年 </a:t>
            </a:r>
            <a:r>
              <a:rPr lang="en-US" altLang="ja-JP" b="1" dirty="0">
                <a:latin typeface="Meiryo UI" panose="020B0604030504040204" pitchFamily="50" charset="-128"/>
                <a:ea typeface="Meiryo UI" panose="020B0604030504040204" pitchFamily="50" charset="-128"/>
              </a:rPr>
              <a:t>1404</a:t>
            </a:r>
            <a:r>
              <a:rPr lang="ja-JP" altLang="en-US" b="1" dirty="0">
                <a:latin typeface="Meiryo UI" panose="020B0604030504040204" pitchFamily="50" charset="-128"/>
                <a:ea typeface="Meiryo UI" panose="020B0604030504040204" pitchFamily="50" charset="-128"/>
              </a:rPr>
              <a:t>人</a:t>
            </a:r>
            <a:endParaRPr lang="en-US" altLang="ja-JP" b="1" dirty="0">
              <a:latin typeface="Meiryo UI" panose="020B0604030504040204" pitchFamily="50" charset="-128"/>
              <a:ea typeface="Meiryo UI" panose="020B0604030504040204" pitchFamily="50" charset="-128"/>
            </a:endParaRPr>
          </a:p>
          <a:p>
            <a:pPr marL="0" indent="0">
              <a:buNone/>
            </a:pPr>
            <a:endParaRPr lang="en-US" altLang="ja-JP" b="1" dirty="0">
              <a:latin typeface="Meiryo UI" panose="020B0604030504040204" pitchFamily="50" charset="-128"/>
              <a:ea typeface="Meiryo UI" panose="020B0604030504040204" pitchFamily="50" charset="-128"/>
            </a:endParaRPr>
          </a:p>
          <a:p>
            <a:pPr>
              <a:buFont typeface="Wingdings" panose="05000000000000000000" pitchFamily="2" charset="2"/>
              <a:buChar char="Ø"/>
            </a:pPr>
            <a:r>
              <a:rPr lang="ja-JP" altLang="en-US" sz="2400" b="1" dirty="0">
                <a:latin typeface="Meiryo UI" panose="020B0604030504040204" pitchFamily="50" charset="-128"/>
                <a:ea typeface="Meiryo UI" panose="020B0604030504040204" pitchFamily="50" charset="-128"/>
              </a:rPr>
              <a:t>上記のうち、認知症（</a:t>
            </a:r>
            <a:r>
              <a:rPr lang="en-US" altLang="ja-JP" sz="2400" b="1" dirty="0">
                <a:latin typeface="Meiryo UI" panose="020B0604030504040204" pitchFamily="50" charset="-128"/>
                <a:ea typeface="Meiryo UI" panose="020B0604030504040204" pitchFamily="50" charset="-128"/>
              </a:rPr>
              <a:t>ICD-10</a:t>
            </a:r>
            <a:r>
              <a:rPr lang="ja-JP" altLang="en-US" sz="2400" b="1" dirty="0">
                <a:latin typeface="Meiryo UI" panose="020B0604030504040204" pitchFamily="50" charset="-128"/>
                <a:ea typeface="Meiryo UI" panose="020B0604030504040204" pitchFamily="50" charset="-128"/>
              </a:rPr>
              <a:t>）と診断された</a:t>
            </a:r>
            <a:r>
              <a:rPr lang="en-US" altLang="ja-JP" sz="2400" b="1" dirty="0">
                <a:latin typeface="Meiryo UI" panose="020B0604030504040204" pitchFamily="50" charset="-128"/>
                <a:ea typeface="Meiryo UI" panose="020B0604030504040204" pitchFamily="50" charset="-128"/>
              </a:rPr>
              <a:t>331</a:t>
            </a:r>
            <a:r>
              <a:rPr lang="ja-JP" altLang="en-US" sz="2400" b="1" dirty="0">
                <a:latin typeface="Meiryo UI" panose="020B0604030504040204" pitchFamily="50" charset="-128"/>
                <a:ea typeface="Meiryo UI" panose="020B0604030504040204" pitchFamily="50" charset="-128"/>
              </a:rPr>
              <a:t>人について診療録を調査</a:t>
            </a:r>
            <a:endParaRPr lang="en-US" altLang="ja-JP" sz="2400" b="1" dirty="0">
              <a:latin typeface="Meiryo UI" panose="020B0604030504040204" pitchFamily="50" charset="-128"/>
              <a:ea typeface="Meiryo UI" panose="020B0604030504040204" pitchFamily="50" charset="-128"/>
            </a:endParaRPr>
          </a:p>
          <a:p>
            <a:pPr marL="0" indent="0">
              <a:buNone/>
            </a:pPr>
            <a:r>
              <a:rPr lang="ja-JP" altLang="en-US"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災害前</a:t>
            </a:r>
            <a:r>
              <a:rPr kumimoji="1" lang="en-US" altLang="ja-JP" b="1" dirty="0">
                <a:latin typeface="Meiryo UI" panose="020B0604030504040204" pitchFamily="50" charset="-128"/>
                <a:ea typeface="Meiryo UI" panose="020B0604030504040204" pitchFamily="50" charset="-128"/>
              </a:rPr>
              <a:t>2008</a:t>
            </a:r>
            <a:r>
              <a:rPr kumimoji="1" lang="ja-JP" altLang="en-US" b="1" dirty="0">
                <a:latin typeface="Meiryo UI" panose="020B0604030504040204" pitchFamily="50" charset="-128"/>
                <a:ea typeface="Meiryo UI" panose="020B0604030504040204" pitchFamily="50" charset="-128"/>
              </a:rPr>
              <a:t>年</a:t>
            </a:r>
            <a:r>
              <a:rPr kumimoji="1" lang="en-US" altLang="ja-JP" b="1" dirty="0">
                <a:latin typeface="Meiryo UI" panose="020B0604030504040204" pitchFamily="50" charset="-128"/>
                <a:ea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rPr>
              <a:t>月</a:t>
            </a:r>
            <a:r>
              <a:rPr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2010</a:t>
            </a:r>
            <a:r>
              <a:rPr kumimoji="1" lang="ja-JP" altLang="en-US" b="1" dirty="0">
                <a:latin typeface="Meiryo UI" panose="020B0604030504040204" pitchFamily="50" charset="-128"/>
                <a:ea typeface="Meiryo UI" panose="020B0604030504040204" pitchFamily="50" charset="-128"/>
              </a:rPr>
              <a:t>年</a:t>
            </a:r>
            <a:r>
              <a:rPr kumimoji="1" lang="en-US" altLang="ja-JP" b="1" dirty="0">
                <a:latin typeface="Meiryo UI" panose="020B0604030504040204" pitchFamily="50" charset="-128"/>
                <a:ea typeface="Meiryo UI" panose="020B0604030504040204" pitchFamily="50" charset="-128"/>
              </a:rPr>
              <a:t>12</a:t>
            </a:r>
            <a:r>
              <a:rPr kumimoji="1" lang="ja-JP" altLang="en-US" b="1" dirty="0">
                <a:latin typeface="Meiryo UI" panose="020B0604030504040204" pitchFamily="50" charset="-128"/>
                <a:ea typeface="Meiryo UI" panose="020B0604030504040204" pitchFamily="50" charset="-128"/>
              </a:rPr>
              <a:t>月 </a:t>
            </a:r>
            <a:r>
              <a:rPr kumimoji="1" lang="en-US" altLang="ja-JP" b="1" dirty="0">
                <a:latin typeface="Meiryo UI" panose="020B0604030504040204" pitchFamily="50" charset="-128"/>
                <a:ea typeface="Meiryo UI" panose="020B0604030504040204" pitchFamily="50" charset="-128"/>
              </a:rPr>
              <a:t>96</a:t>
            </a:r>
            <a:r>
              <a:rPr kumimoji="1" lang="ja-JP" altLang="en-US" b="1" dirty="0">
                <a:latin typeface="Meiryo UI" panose="020B0604030504040204" pitchFamily="50" charset="-128"/>
                <a:ea typeface="Meiryo UI" panose="020B0604030504040204" pitchFamily="50" charset="-128"/>
              </a:rPr>
              <a:t>人</a:t>
            </a:r>
            <a:endParaRPr kumimoji="1" lang="en-US" altLang="ja-JP" b="1" dirty="0">
              <a:latin typeface="Meiryo UI" panose="020B0604030504040204" pitchFamily="50" charset="-128"/>
              <a:ea typeface="Meiryo UI" panose="020B0604030504040204" pitchFamily="50" charset="-128"/>
            </a:endParaRPr>
          </a:p>
          <a:p>
            <a:pPr marL="0" indent="0">
              <a:buNone/>
            </a:pPr>
            <a:r>
              <a:rPr lang="ja-JP" altLang="en-US" b="1" dirty="0">
                <a:latin typeface="Meiryo UI" panose="020B0604030504040204" pitchFamily="50" charset="-128"/>
                <a:ea typeface="Meiryo UI" panose="020B0604030504040204" pitchFamily="50" charset="-128"/>
              </a:rPr>
              <a:t>　　災害後 </a:t>
            </a:r>
            <a:r>
              <a:rPr lang="en-US" altLang="ja-JP" b="1" dirty="0">
                <a:latin typeface="Meiryo UI" panose="020B0604030504040204" pitchFamily="50" charset="-128"/>
                <a:ea typeface="Meiryo UI" panose="020B0604030504040204" pitchFamily="50" charset="-128"/>
              </a:rPr>
              <a:t>2012</a:t>
            </a:r>
            <a:r>
              <a:rPr lang="ja-JP" altLang="en-US" b="1" dirty="0">
                <a:latin typeface="Meiryo UI" panose="020B0604030504040204" pitchFamily="50" charset="-128"/>
                <a:ea typeface="Meiryo UI" panose="020B0604030504040204" pitchFamily="50" charset="-128"/>
              </a:rPr>
              <a:t>年</a:t>
            </a:r>
            <a:r>
              <a:rPr lang="en-US" altLang="ja-JP" b="1" dirty="0">
                <a:latin typeface="Meiryo UI" panose="020B0604030504040204" pitchFamily="50" charset="-128"/>
                <a:ea typeface="Meiryo UI" panose="020B0604030504040204" pitchFamily="50" charset="-128"/>
              </a:rPr>
              <a:t>1</a:t>
            </a:r>
            <a:r>
              <a:rPr lang="ja-JP" altLang="en-US" b="1" dirty="0">
                <a:latin typeface="Meiryo UI" panose="020B0604030504040204" pitchFamily="50" charset="-128"/>
                <a:ea typeface="Meiryo UI" panose="020B0604030504040204" pitchFamily="50" charset="-128"/>
              </a:rPr>
              <a:t>月～</a:t>
            </a:r>
            <a:r>
              <a:rPr lang="en-US" altLang="ja-JP" b="1" dirty="0">
                <a:latin typeface="Meiryo UI" panose="020B0604030504040204" pitchFamily="50" charset="-128"/>
                <a:ea typeface="Meiryo UI" panose="020B0604030504040204" pitchFamily="50" charset="-128"/>
              </a:rPr>
              <a:t>2015</a:t>
            </a:r>
            <a:r>
              <a:rPr lang="ja-JP" altLang="en-US" b="1" dirty="0">
                <a:latin typeface="Meiryo UI" panose="020B0604030504040204" pitchFamily="50" charset="-128"/>
                <a:ea typeface="Meiryo UI" panose="020B0604030504040204" pitchFamily="50" charset="-128"/>
              </a:rPr>
              <a:t>年</a:t>
            </a:r>
            <a:r>
              <a:rPr lang="en-US" altLang="ja-JP" b="1" dirty="0">
                <a:latin typeface="Meiryo UI" panose="020B0604030504040204" pitchFamily="50" charset="-128"/>
                <a:ea typeface="Meiryo UI" panose="020B0604030504040204" pitchFamily="50" charset="-128"/>
              </a:rPr>
              <a:t>12</a:t>
            </a:r>
            <a:r>
              <a:rPr lang="ja-JP" altLang="en-US" b="1" dirty="0">
                <a:latin typeface="Meiryo UI" panose="020B0604030504040204" pitchFamily="50" charset="-128"/>
                <a:ea typeface="Meiryo UI" panose="020B0604030504040204" pitchFamily="50" charset="-128"/>
              </a:rPr>
              <a:t>月 </a:t>
            </a:r>
            <a:r>
              <a:rPr lang="en-US" altLang="ja-JP" b="1" dirty="0">
                <a:latin typeface="Meiryo UI" panose="020B0604030504040204" pitchFamily="50" charset="-128"/>
                <a:ea typeface="Meiryo UI" panose="020B0604030504040204" pitchFamily="50" charset="-128"/>
              </a:rPr>
              <a:t>235</a:t>
            </a:r>
            <a:r>
              <a:rPr lang="ja-JP" altLang="en-US" b="1" dirty="0">
                <a:latin typeface="Meiryo UI" panose="020B0604030504040204" pitchFamily="50" charset="-128"/>
                <a:ea typeface="Meiryo UI" panose="020B0604030504040204" pitchFamily="50" charset="-128"/>
              </a:rPr>
              <a:t>人</a:t>
            </a:r>
            <a:endParaRPr lang="en-US" altLang="ja-JP" b="1" dirty="0">
              <a:latin typeface="Meiryo UI" panose="020B0604030504040204" pitchFamily="50" charset="-128"/>
              <a:ea typeface="Meiryo UI" panose="020B0604030504040204" pitchFamily="50" charset="-128"/>
            </a:endParaRPr>
          </a:p>
          <a:p>
            <a:pPr marL="0" indent="0">
              <a:buNone/>
            </a:pPr>
            <a:r>
              <a:rPr lang="ja-JP" altLang="en-US" dirty="0">
                <a:latin typeface="+mn-ea"/>
              </a:rPr>
              <a:t>　　　</a:t>
            </a:r>
            <a:endParaRPr kumimoji="1" lang="en-US" altLang="ja-JP" dirty="0">
              <a:latin typeface="+mn-ea"/>
            </a:endParaRPr>
          </a:p>
          <a:p>
            <a:endParaRPr kumimoji="1" lang="ja-JP" altLang="en-US" dirty="0"/>
          </a:p>
        </p:txBody>
      </p:sp>
      <p:sp>
        <p:nvSpPr>
          <p:cNvPr id="7" name="タイトル 1">
            <a:extLst>
              <a:ext uri="{FF2B5EF4-FFF2-40B4-BE49-F238E27FC236}">
                <a16:creationId xmlns:a16="http://schemas.microsoft.com/office/drawing/2014/main" id="{2BF6485A-F040-4880-94B5-D4B0459310F4}"/>
              </a:ext>
            </a:extLst>
          </p:cNvPr>
          <p:cNvSpPr>
            <a:spLocks noGrp="1"/>
          </p:cNvSpPr>
          <p:nvPr>
            <p:ph type="title"/>
          </p:nvPr>
        </p:nvSpPr>
        <p:spPr>
          <a:xfrm>
            <a:off x="2895600" y="763588"/>
            <a:ext cx="8610600" cy="1293812"/>
          </a:xfrm>
        </p:spPr>
        <p:txBody>
          <a:bodyPr>
            <a:normAutofit/>
          </a:bodyPr>
          <a:lstStyle/>
          <a:p>
            <a:r>
              <a:rPr kumimoji="1" lang="ja-JP" altLang="en-US" sz="3600" b="1" dirty="0">
                <a:latin typeface="Meiryo UI" panose="020B0604030504040204" pitchFamily="50" charset="-128"/>
                <a:ea typeface="Meiryo UI" panose="020B0604030504040204" pitchFamily="50" charset="-128"/>
              </a:rPr>
              <a:t>認知症患者の受診動向と症状の</a:t>
            </a:r>
            <a:r>
              <a:rPr lang="ja-JP" altLang="en-US" sz="3600" b="1" dirty="0">
                <a:latin typeface="Meiryo UI" panose="020B0604030504040204" pitchFamily="50" charset="-128"/>
                <a:ea typeface="Meiryo UI" panose="020B0604030504040204" pitchFamily="50" charset="-128"/>
              </a:rPr>
              <a:t>変化</a:t>
            </a:r>
            <a:r>
              <a:rPr kumimoji="1" lang="en-US" altLang="ja-JP" sz="3600" b="1" dirty="0">
                <a:latin typeface="Meiryo UI" panose="020B0604030504040204" pitchFamily="50" charset="-128"/>
                <a:ea typeface="Meiryo UI" panose="020B0604030504040204" pitchFamily="50" charset="-128"/>
              </a:rPr>
              <a:t/>
            </a:r>
            <a:br>
              <a:rPr kumimoji="1" lang="en-US" altLang="ja-JP" sz="3600" b="1" dirty="0">
                <a:latin typeface="Meiryo UI" panose="020B0604030504040204" pitchFamily="50" charset="-128"/>
                <a:ea typeface="Meiryo UI" panose="020B0604030504040204" pitchFamily="50" charset="-128"/>
              </a:rPr>
            </a:br>
            <a:r>
              <a:rPr kumimoji="1" lang="ja-JP" altLang="en-US" sz="3600" b="1" dirty="0">
                <a:latin typeface="Meiryo UI" panose="020B0604030504040204" pitchFamily="50" charset="-128"/>
                <a:ea typeface="Meiryo UI" panose="020B0604030504040204" pitchFamily="50" charset="-128"/>
              </a:rPr>
              <a:t>（雲雀ヶ丘病院）</a:t>
            </a:r>
          </a:p>
        </p:txBody>
      </p:sp>
      <p:sp>
        <p:nvSpPr>
          <p:cNvPr id="2" name="スライド番号プレースホルダー 1"/>
          <p:cNvSpPr>
            <a:spLocks noGrp="1"/>
          </p:cNvSpPr>
          <p:nvPr>
            <p:ph type="sldNum" sz="quarter" idx="12"/>
          </p:nvPr>
        </p:nvSpPr>
        <p:spPr/>
        <p:txBody>
          <a:bodyPr/>
          <a:lstStyle/>
          <a:p>
            <a:fld id="{31C9B9AE-0802-43BF-AE3E-1DA917710C3E}" type="slidenum">
              <a:rPr kumimoji="1" lang="ja-JP" altLang="en-US" smtClean="0"/>
              <a:t>4</a:t>
            </a:fld>
            <a:endParaRPr kumimoji="1" lang="ja-JP" altLang="en-US"/>
          </a:p>
        </p:txBody>
      </p:sp>
    </p:spTree>
    <p:extLst>
      <p:ext uri="{BB962C8B-B14F-4D97-AF65-F5344CB8AC3E}">
        <p14:creationId xmlns:p14="http://schemas.microsoft.com/office/powerpoint/2010/main" val="3151551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8A37EAE-D334-46FC-A398-FB2DEA4A377F}"/>
              </a:ext>
            </a:extLst>
          </p:cNvPr>
          <p:cNvSpPr>
            <a:spLocks noGrp="1"/>
          </p:cNvSpPr>
          <p:nvPr>
            <p:ph idx="1"/>
          </p:nvPr>
        </p:nvSpPr>
        <p:spPr>
          <a:xfrm>
            <a:off x="1052563" y="1941045"/>
            <a:ext cx="11235690" cy="4351338"/>
          </a:xfrm>
        </p:spPr>
        <p:txBody>
          <a:bodyPr>
            <a:normAutofit/>
          </a:bodyPr>
          <a:lstStyle/>
          <a:p>
            <a:pPr marL="0" indent="0">
              <a:buNone/>
            </a:pPr>
            <a:r>
              <a:rPr kumimoji="1" lang="ja-JP" altLang="en-US" sz="3400" b="1" dirty="0">
                <a:latin typeface="Meiryo UI" panose="020B0604030504040204" pitchFamily="50" charset="-128"/>
                <a:ea typeface="Meiryo UI" panose="020B0604030504040204" pitchFamily="50" charset="-128"/>
              </a:rPr>
              <a:t>調査項目</a:t>
            </a:r>
            <a:endParaRPr kumimoji="1" lang="en-US" altLang="ja-JP" sz="3400" b="1" dirty="0">
              <a:latin typeface="Meiryo UI" panose="020B0604030504040204" pitchFamily="50" charset="-128"/>
              <a:ea typeface="Meiryo UI" panose="020B0604030504040204" pitchFamily="50" charset="-128"/>
            </a:endParaRPr>
          </a:p>
          <a:p>
            <a:pPr>
              <a:lnSpc>
                <a:spcPct val="120000"/>
              </a:lnSpc>
              <a:buFont typeface="Wingdings" panose="05000000000000000000" pitchFamily="2" charset="2"/>
              <a:buChar char="Ø"/>
            </a:pPr>
            <a:r>
              <a:rPr kumimoji="1" lang="ja-JP" altLang="en-US" sz="2400" b="1" dirty="0">
                <a:latin typeface="Meiryo UI" panose="020B0604030504040204" pitchFamily="50" charset="-128"/>
                <a:ea typeface="Meiryo UI" panose="020B0604030504040204" pitchFamily="50" charset="-128"/>
              </a:rPr>
              <a:t>患者背景 </a:t>
            </a:r>
            <a:endParaRPr lang="en-US" altLang="ja-JP" sz="2400" b="1" dirty="0">
              <a:latin typeface="Meiryo UI" panose="020B0604030504040204" pitchFamily="50" charset="-128"/>
              <a:ea typeface="Meiryo UI" panose="020B0604030504040204" pitchFamily="50" charset="-128"/>
            </a:endParaRPr>
          </a:p>
          <a:p>
            <a:pPr marL="0" indent="0">
              <a:lnSpc>
                <a:spcPct val="100000"/>
              </a:lnSpc>
              <a:buNone/>
            </a:pPr>
            <a:r>
              <a:rPr lang="ja-JP" altLang="en-US" sz="2400"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年齢、性別</a:t>
            </a:r>
            <a:r>
              <a:rPr lang="ja-JP" altLang="en-US" b="1" dirty="0">
                <a:latin typeface="Meiryo UI" panose="020B0604030504040204" pitchFamily="50" charset="-128"/>
                <a:ea typeface="Meiryo UI" panose="020B0604030504040204" pitchFamily="50" charset="-128"/>
              </a:rPr>
              <a:t>、認知症の種類、重症度、同居家族構成　→すべて震災前後で変化なし</a:t>
            </a:r>
            <a:endParaRPr lang="en-US" altLang="ja-JP" b="1"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sz="2400" b="1" dirty="0">
              <a:latin typeface="Meiryo UI" panose="020B0604030504040204" pitchFamily="50" charset="-128"/>
              <a:ea typeface="Meiryo UI" panose="020B0604030504040204" pitchFamily="50" charset="-128"/>
            </a:endParaRPr>
          </a:p>
          <a:p>
            <a:pPr>
              <a:lnSpc>
                <a:spcPct val="100000"/>
              </a:lnSpc>
              <a:buFont typeface="Wingdings" panose="05000000000000000000" pitchFamily="2" charset="2"/>
              <a:buChar char="Ø"/>
              <a:defRPr/>
            </a:pPr>
            <a:r>
              <a:rPr kumimoji="1" lang="ja-JP" altLang="en-US" sz="2400" b="1" dirty="0">
                <a:latin typeface="Meiryo UI" panose="020B0604030504040204" pitchFamily="50" charset="-128"/>
                <a:ea typeface="Meiryo UI" panose="020B0604030504040204" pitchFamily="50" charset="-128"/>
              </a:rPr>
              <a:t>主訴：</a:t>
            </a:r>
            <a:r>
              <a:rPr kumimoji="1" lang="ja-JP" altLang="en-US" sz="2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介護者が最も負担に感じ治療を希望した症状</a:t>
            </a:r>
            <a:endParaRPr lang="en-US" altLang="ja-JP" sz="2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indent="0">
              <a:lnSpc>
                <a:spcPct val="100000"/>
              </a:lnSpc>
              <a:buNone/>
              <a:defRPr/>
            </a:pPr>
            <a:r>
              <a:rPr kumimoji="1" lang="ja-JP" altLang="en-US" sz="2400" b="1" kern="0" dirty="0">
                <a:solidFill>
                  <a:prstClr val="black"/>
                </a:solidFill>
                <a:latin typeface="Meiryo UI" panose="020B0604030504040204" pitchFamily="50" charset="-128"/>
                <a:ea typeface="Meiryo UI" panose="020B0604030504040204" pitchFamily="50" charset="-128"/>
              </a:rPr>
              <a:t>　　　　　 中核症状：物忘れ、見当識障害、実行機能障害</a:t>
            </a:r>
            <a:endParaRPr kumimoji="1" lang="en-US" altLang="ja-JP" sz="2400" b="1" kern="0" dirty="0">
              <a:solidFill>
                <a:prstClr val="black"/>
              </a:solidFill>
              <a:latin typeface="Meiryo UI" panose="020B0604030504040204" pitchFamily="50" charset="-128"/>
              <a:ea typeface="Meiryo UI" panose="020B0604030504040204" pitchFamily="50" charset="-128"/>
            </a:endParaRPr>
          </a:p>
          <a:p>
            <a:pPr marL="0" indent="0">
              <a:lnSpc>
                <a:spcPct val="100000"/>
              </a:lnSpc>
              <a:buNone/>
              <a:defRPr/>
            </a:pPr>
            <a:r>
              <a:rPr lang="ja-JP" altLang="en-US" sz="2400" b="1" kern="0" dirty="0">
                <a:solidFill>
                  <a:prstClr val="black"/>
                </a:solidFill>
                <a:latin typeface="Meiryo UI" panose="020B0604030504040204" pitchFamily="50" charset="-128"/>
                <a:ea typeface="Meiryo UI" panose="020B0604030504040204" pitchFamily="50" charset="-128"/>
              </a:rPr>
              <a:t>　　　　　 行動心理症状（</a:t>
            </a:r>
            <a:r>
              <a:rPr lang="en-US" altLang="ja-JP" sz="2400" b="1" kern="0" dirty="0">
                <a:solidFill>
                  <a:prstClr val="black"/>
                </a:solidFill>
                <a:latin typeface="Meiryo UI" panose="020B0604030504040204" pitchFamily="50" charset="-128"/>
                <a:ea typeface="Meiryo UI" panose="020B0604030504040204" pitchFamily="50" charset="-128"/>
              </a:rPr>
              <a:t>BPSD</a:t>
            </a:r>
            <a:r>
              <a:rPr lang="ja-JP" altLang="en-US" sz="2400" b="1" kern="0" dirty="0">
                <a:solidFill>
                  <a:prstClr val="black"/>
                </a:solidFill>
                <a:latin typeface="Meiryo UI" panose="020B0604030504040204" pitchFamily="50" charset="-128"/>
                <a:ea typeface="Meiryo UI" panose="020B0604030504040204" pitchFamily="50" charset="-128"/>
              </a:rPr>
              <a:t>）：イライラしやすい、攻撃的、無気力</a:t>
            </a:r>
            <a:r>
              <a:rPr lang="ja-JP" altLang="en-US" sz="2400" b="1" kern="0" dirty="0">
                <a:solidFill>
                  <a:prstClr val="black"/>
                </a:solidFill>
                <a:latin typeface="+mn-ea"/>
                <a:ea typeface="Meiryo UI" panose="020B0604030504040204" pitchFamily="50" charset="-128"/>
              </a:rPr>
              <a:t>、</a:t>
            </a:r>
            <a:r>
              <a:rPr lang="ja-JP" altLang="en-US" sz="2400" b="1" kern="0" dirty="0">
                <a:solidFill>
                  <a:prstClr val="black"/>
                </a:solidFill>
                <a:latin typeface="Meiryo UI" panose="020B0604030504040204" pitchFamily="50" charset="-128"/>
                <a:ea typeface="Meiryo UI" panose="020B0604030504040204" pitchFamily="50" charset="-128"/>
              </a:rPr>
              <a:t>その他</a:t>
            </a:r>
            <a:r>
              <a:rPr kumimoji="1" lang="ja-JP" altLang="en-US" sz="2400" kern="0" dirty="0">
                <a:solidFill>
                  <a:prstClr val="black"/>
                </a:solidFill>
                <a:latin typeface="+mn-ea"/>
              </a:rPr>
              <a:t>　　　　　　　　　　　　　　　　　　　　　　</a:t>
            </a:r>
            <a:endParaRPr kumimoji="1" lang="en-US" altLang="ja-JP" b="0" i="0" u="none" strike="noStrike" kern="0" cap="none" spc="0" normalizeH="0" baseline="0" noProof="0" dirty="0">
              <a:ln>
                <a:noFill/>
              </a:ln>
              <a:solidFill>
                <a:srgbClr val="FF0000"/>
              </a:solidFill>
              <a:effectLst/>
              <a:uLnTx/>
              <a:uFillTx/>
              <a:latin typeface="+mn-ea"/>
              <a:cs typeface="+mn-cs"/>
            </a:endParaRPr>
          </a:p>
        </p:txBody>
      </p:sp>
      <p:sp>
        <p:nvSpPr>
          <p:cNvPr id="7" name="タイトル 1">
            <a:extLst>
              <a:ext uri="{FF2B5EF4-FFF2-40B4-BE49-F238E27FC236}">
                <a16:creationId xmlns:a16="http://schemas.microsoft.com/office/drawing/2014/main" id="{3F1CF49E-7E0E-485E-B35A-869CFB41F41B}"/>
              </a:ext>
            </a:extLst>
          </p:cNvPr>
          <p:cNvSpPr txBox="1">
            <a:spLocks/>
          </p:cNvSpPr>
          <p:nvPr/>
        </p:nvSpPr>
        <p:spPr>
          <a:xfrm>
            <a:off x="2895600" y="763588"/>
            <a:ext cx="8610600" cy="129381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kumimoji="1" sz="4000" kern="1200" cap="all" baseline="0">
                <a:solidFill>
                  <a:schemeClr val="tx1"/>
                </a:solidFill>
                <a:latin typeface="+mj-lt"/>
                <a:ea typeface="+mj-ea"/>
                <a:cs typeface="+mj-cs"/>
              </a:defRPr>
            </a:lvl1pPr>
          </a:lstStyle>
          <a:p>
            <a:r>
              <a:rPr lang="ja-JP" altLang="en-US" sz="3600" b="1" dirty="0">
                <a:latin typeface="Meiryo UI" panose="020B0604030504040204" pitchFamily="50" charset="-128"/>
                <a:ea typeface="Meiryo UI" panose="020B0604030504040204" pitchFamily="50" charset="-128"/>
              </a:rPr>
              <a:t>認知症患者の受診動向と症状の変化</a:t>
            </a:r>
            <a:r>
              <a:rPr lang="en-US" altLang="ja-JP" sz="3600" b="1" dirty="0">
                <a:latin typeface="Meiryo UI" panose="020B0604030504040204" pitchFamily="50" charset="-128"/>
                <a:ea typeface="Meiryo UI" panose="020B0604030504040204" pitchFamily="50" charset="-128"/>
              </a:rPr>
              <a:t/>
            </a:r>
            <a:br>
              <a:rPr lang="en-US" altLang="ja-JP" sz="3600" b="1" dirty="0">
                <a:latin typeface="Meiryo UI" panose="020B0604030504040204" pitchFamily="50" charset="-128"/>
                <a:ea typeface="Meiryo UI" panose="020B0604030504040204" pitchFamily="50" charset="-128"/>
              </a:rPr>
            </a:br>
            <a:r>
              <a:rPr lang="ja-JP" altLang="en-US" sz="3600" b="1" dirty="0">
                <a:latin typeface="Meiryo UI" panose="020B0604030504040204" pitchFamily="50" charset="-128"/>
                <a:ea typeface="Meiryo UI" panose="020B0604030504040204" pitchFamily="50" charset="-128"/>
              </a:rPr>
              <a:t>（雲雀ヶ丘病院）</a:t>
            </a:r>
          </a:p>
        </p:txBody>
      </p:sp>
      <p:sp>
        <p:nvSpPr>
          <p:cNvPr id="2" name="スライド番号プレースホルダー 1"/>
          <p:cNvSpPr>
            <a:spLocks noGrp="1"/>
          </p:cNvSpPr>
          <p:nvPr>
            <p:ph type="sldNum" sz="quarter" idx="12"/>
          </p:nvPr>
        </p:nvSpPr>
        <p:spPr/>
        <p:txBody>
          <a:bodyPr/>
          <a:lstStyle/>
          <a:p>
            <a:fld id="{31C9B9AE-0802-43BF-AE3E-1DA917710C3E}" type="slidenum">
              <a:rPr kumimoji="1" lang="ja-JP" altLang="en-US" smtClean="0"/>
              <a:t>5</a:t>
            </a:fld>
            <a:endParaRPr kumimoji="1" lang="ja-JP" altLang="en-US"/>
          </a:p>
        </p:txBody>
      </p:sp>
    </p:spTree>
    <p:extLst>
      <p:ext uri="{BB962C8B-B14F-4D97-AF65-F5344CB8AC3E}">
        <p14:creationId xmlns:p14="http://schemas.microsoft.com/office/powerpoint/2010/main" val="3737681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6AF314A1-02E5-4BF9-B8F8-4184EA69B66B}"/>
              </a:ext>
            </a:extLst>
          </p:cNvPr>
          <p:cNvGraphicFramePr>
            <a:graphicFrameLocks/>
          </p:cNvGraphicFramePr>
          <p:nvPr>
            <p:extLst>
              <p:ext uri="{D42A27DB-BD31-4B8C-83A1-F6EECF244321}">
                <p14:modId xmlns:p14="http://schemas.microsoft.com/office/powerpoint/2010/main" val="2408162166"/>
              </p:ext>
            </p:extLst>
          </p:nvPr>
        </p:nvGraphicFramePr>
        <p:xfrm>
          <a:off x="1054099" y="1907431"/>
          <a:ext cx="5673206" cy="4010769"/>
        </p:xfrm>
        <a:graphic>
          <a:graphicData uri="http://schemas.openxmlformats.org/drawingml/2006/chart">
            <c:chart xmlns:c="http://schemas.openxmlformats.org/drawingml/2006/chart" xmlns:r="http://schemas.openxmlformats.org/officeDocument/2006/relationships" r:id="rId3"/>
          </a:graphicData>
        </a:graphic>
      </p:graphicFrame>
      <p:sp>
        <p:nvSpPr>
          <p:cNvPr id="6" name="タイトル 1">
            <a:extLst>
              <a:ext uri="{FF2B5EF4-FFF2-40B4-BE49-F238E27FC236}">
                <a16:creationId xmlns:a16="http://schemas.microsoft.com/office/drawing/2014/main" id="{22CE761B-CB3A-48B3-A757-552AE87ECA2C}"/>
              </a:ext>
            </a:extLst>
          </p:cNvPr>
          <p:cNvSpPr>
            <a:spLocks noGrp="1"/>
          </p:cNvSpPr>
          <p:nvPr>
            <p:ph type="title"/>
          </p:nvPr>
        </p:nvSpPr>
        <p:spPr>
          <a:xfrm>
            <a:off x="2895600" y="763588"/>
            <a:ext cx="8610600" cy="1293812"/>
          </a:xfrm>
        </p:spPr>
        <p:txBody>
          <a:bodyPr>
            <a:normAutofit/>
          </a:bodyPr>
          <a:lstStyle/>
          <a:p>
            <a:r>
              <a:rPr kumimoji="1" lang="ja-JP" altLang="en-US" sz="3600" b="1" dirty="0">
                <a:latin typeface="Meiryo UI" panose="020B0604030504040204" pitchFamily="50" charset="-128"/>
                <a:ea typeface="Meiryo UI" panose="020B0604030504040204" pitchFamily="50" charset="-128"/>
              </a:rPr>
              <a:t>認知症患者の受診動向と症状の</a:t>
            </a:r>
            <a:r>
              <a:rPr lang="ja-JP" altLang="en-US" sz="3600" b="1" dirty="0">
                <a:latin typeface="Meiryo UI" panose="020B0604030504040204" pitchFamily="50" charset="-128"/>
                <a:ea typeface="Meiryo UI" panose="020B0604030504040204" pitchFamily="50" charset="-128"/>
              </a:rPr>
              <a:t>変化</a:t>
            </a:r>
            <a:r>
              <a:rPr kumimoji="1" lang="en-US" altLang="ja-JP" sz="3600" b="1" dirty="0">
                <a:latin typeface="Meiryo UI" panose="020B0604030504040204" pitchFamily="50" charset="-128"/>
                <a:ea typeface="Meiryo UI" panose="020B0604030504040204" pitchFamily="50" charset="-128"/>
              </a:rPr>
              <a:t/>
            </a:r>
            <a:br>
              <a:rPr kumimoji="1" lang="en-US" altLang="ja-JP" sz="3600" b="1" dirty="0">
                <a:latin typeface="Meiryo UI" panose="020B0604030504040204" pitchFamily="50" charset="-128"/>
                <a:ea typeface="Meiryo UI" panose="020B0604030504040204" pitchFamily="50" charset="-128"/>
              </a:rPr>
            </a:br>
            <a:r>
              <a:rPr kumimoji="1" lang="ja-JP" altLang="en-US" sz="3600" b="1" dirty="0">
                <a:latin typeface="Meiryo UI" panose="020B0604030504040204" pitchFamily="50" charset="-128"/>
                <a:ea typeface="Meiryo UI" panose="020B0604030504040204" pitchFamily="50" charset="-128"/>
              </a:rPr>
              <a:t>（雲雀ヶ丘病院）</a:t>
            </a:r>
          </a:p>
        </p:txBody>
      </p:sp>
      <p:sp>
        <p:nvSpPr>
          <p:cNvPr id="7" name="テキスト ボックス 6">
            <a:extLst>
              <a:ext uri="{FF2B5EF4-FFF2-40B4-BE49-F238E27FC236}">
                <a16:creationId xmlns:a16="http://schemas.microsoft.com/office/drawing/2014/main" id="{C4501291-4F3E-4E13-9A96-F40C8A9A2564}"/>
              </a:ext>
            </a:extLst>
          </p:cNvPr>
          <p:cNvSpPr txBox="1"/>
          <p:nvPr/>
        </p:nvSpPr>
        <p:spPr>
          <a:xfrm>
            <a:off x="3470774" y="5918200"/>
            <a:ext cx="5036956"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受診する認知症患者の増加</a:t>
            </a:r>
          </a:p>
        </p:txBody>
      </p:sp>
      <p:graphicFrame>
        <p:nvGraphicFramePr>
          <p:cNvPr id="8" name="グラフ 7">
            <a:extLst>
              <a:ext uri="{FF2B5EF4-FFF2-40B4-BE49-F238E27FC236}">
                <a16:creationId xmlns:a16="http://schemas.microsoft.com/office/drawing/2014/main" id="{4D4E783D-51ED-4F0D-9023-2830484CE93D}"/>
              </a:ext>
            </a:extLst>
          </p:cNvPr>
          <p:cNvGraphicFramePr>
            <a:graphicFrameLocks/>
          </p:cNvGraphicFramePr>
          <p:nvPr>
            <p:extLst>
              <p:ext uri="{D42A27DB-BD31-4B8C-83A1-F6EECF244321}">
                <p14:modId xmlns:p14="http://schemas.microsoft.com/office/powerpoint/2010/main" val="4101333896"/>
              </p:ext>
            </p:extLst>
          </p:nvPr>
        </p:nvGraphicFramePr>
        <p:xfrm>
          <a:off x="5156198" y="1910687"/>
          <a:ext cx="6350001" cy="3905913"/>
        </p:xfrm>
        <a:graphic>
          <a:graphicData uri="http://schemas.openxmlformats.org/drawingml/2006/chart">
            <c:chart xmlns:c="http://schemas.openxmlformats.org/drawingml/2006/chart" xmlns:r="http://schemas.openxmlformats.org/officeDocument/2006/relationships" r:id="rId4"/>
          </a:graphicData>
        </a:graphic>
      </p:graphicFrame>
      <p:sp>
        <p:nvSpPr>
          <p:cNvPr id="2" name="スライド番号プレースホルダー 1"/>
          <p:cNvSpPr>
            <a:spLocks noGrp="1"/>
          </p:cNvSpPr>
          <p:nvPr>
            <p:ph type="sldNum" sz="quarter" idx="12"/>
          </p:nvPr>
        </p:nvSpPr>
        <p:spPr/>
        <p:txBody>
          <a:bodyPr/>
          <a:lstStyle/>
          <a:p>
            <a:fld id="{31C9B9AE-0802-43BF-AE3E-1DA917710C3E}" type="slidenum">
              <a:rPr kumimoji="1" lang="ja-JP" altLang="en-US" smtClean="0"/>
              <a:t>6</a:t>
            </a:fld>
            <a:endParaRPr kumimoji="1" lang="ja-JP" altLang="en-US"/>
          </a:p>
        </p:txBody>
      </p:sp>
    </p:spTree>
    <p:extLst>
      <p:ext uri="{BB962C8B-B14F-4D97-AF65-F5344CB8AC3E}">
        <p14:creationId xmlns:p14="http://schemas.microsoft.com/office/powerpoint/2010/main" val="1481047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9C4714C4-E4F4-4BE4-8331-A2CA2A3B1C2D}"/>
              </a:ext>
            </a:extLst>
          </p:cNvPr>
          <p:cNvGraphicFramePr>
            <a:graphicFrameLocks/>
          </p:cNvGraphicFramePr>
          <p:nvPr>
            <p:extLst>
              <p:ext uri="{D42A27DB-BD31-4B8C-83A1-F6EECF244321}">
                <p14:modId xmlns:p14="http://schemas.microsoft.com/office/powerpoint/2010/main" val="2930078764"/>
              </p:ext>
            </p:extLst>
          </p:nvPr>
        </p:nvGraphicFramePr>
        <p:xfrm>
          <a:off x="799772" y="1885569"/>
          <a:ext cx="5925658" cy="38835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8C30C731-8B38-43D0-B74D-46778473A21B}"/>
              </a:ext>
            </a:extLst>
          </p:cNvPr>
          <p:cNvGraphicFramePr>
            <a:graphicFrameLocks/>
          </p:cNvGraphicFramePr>
          <p:nvPr>
            <p:extLst>
              <p:ext uri="{D42A27DB-BD31-4B8C-83A1-F6EECF244321}">
                <p14:modId xmlns:p14="http://schemas.microsoft.com/office/powerpoint/2010/main" val="1974707459"/>
              </p:ext>
            </p:extLst>
          </p:nvPr>
        </p:nvGraphicFramePr>
        <p:xfrm>
          <a:off x="5298464" y="1885569"/>
          <a:ext cx="5925658" cy="3883552"/>
        </p:xfrm>
        <a:graphic>
          <a:graphicData uri="http://schemas.openxmlformats.org/drawingml/2006/chart">
            <c:chart xmlns:c="http://schemas.openxmlformats.org/drawingml/2006/chart" xmlns:r="http://schemas.openxmlformats.org/officeDocument/2006/relationships" r:id="rId4"/>
          </a:graphicData>
        </a:graphic>
      </p:graphicFrame>
      <p:sp>
        <p:nvSpPr>
          <p:cNvPr id="6" name="タイトル 1">
            <a:extLst>
              <a:ext uri="{FF2B5EF4-FFF2-40B4-BE49-F238E27FC236}">
                <a16:creationId xmlns:a16="http://schemas.microsoft.com/office/drawing/2014/main" id="{0CB39249-C951-40C1-9740-AA1F52C092B7}"/>
              </a:ext>
            </a:extLst>
          </p:cNvPr>
          <p:cNvSpPr>
            <a:spLocks noGrp="1"/>
          </p:cNvSpPr>
          <p:nvPr>
            <p:ph type="title"/>
          </p:nvPr>
        </p:nvSpPr>
        <p:spPr>
          <a:xfrm>
            <a:off x="2895600" y="763588"/>
            <a:ext cx="8610600" cy="1293812"/>
          </a:xfrm>
        </p:spPr>
        <p:txBody>
          <a:bodyPr>
            <a:normAutofit/>
          </a:bodyPr>
          <a:lstStyle/>
          <a:p>
            <a:r>
              <a:rPr kumimoji="1" lang="ja-JP" altLang="en-US" sz="3600" b="1" dirty="0">
                <a:latin typeface="Meiryo UI" panose="020B0604030504040204" pitchFamily="50" charset="-128"/>
                <a:ea typeface="Meiryo UI" panose="020B0604030504040204" pitchFamily="50" charset="-128"/>
              </a:rPr>
              <a:t>認知症患者の受診動向と症状の</a:t>
            </a:r>
            <a:r>
              <a:rPr lang="ja-JP" altLang="en-US" sz="3600" b="1" dirty="0">
                <a:latin typeface="Meiryo UI" panose="020B0604030504040204" pitchFamily="50" charset="-128"/>
                <a:ea typeface="Meiryo UI" panose="020B0604030504040204" pitchFamily="50" charset="-128"/>
              </a:rPr>
              <a:t>変化</a:t>
            </a:r>
            <a:r>
              <a:rPr kumimoji="1" lang="en-US" altLang="ja-JP" sz="3600" b="1" dirty="0">
                <a:latin typeface="Meiryo UI" panose="020B0604030504040204" pitchFamily="50" charset="-128"/>
                <a:ea typeface="Meiryo UI" panose="020B0604030504040204" pitchFamily="50" charset="-128"/>
              </a:rPr>
              <a:t/>
            </a:r>
            <a:br>
              <a:rPr kumimoji="1" lang="en-US" altLang="ja-JP" sz="3600" b="1" dirty="0">
                <a:latin typeface="Meiryo UI" panose="020B0604030504040204" pitchFamily="50" charset="-128"/>
                <a:ea typeface="Meiryo UI" panose="020B0604030504040204" pitchFamily="50" charset="-128"/>
              </a:rPr>
            </a:br>
            <a:r>
              <a:rPr kumimoji="1" lang="ja-JP" altLang="en-US" sz="3600" b="1" dirty="0">
                <a:latin typeface="Meiryo UI" panose="020B0604030504040204" pitchFamily="50" charset="-128"/>
                <a:ea typeface="Meiryo UI" panose="020B0604030504040204" pitchFamily="50" charset="-128"/>
              </a:rPr>
              <a:t>（雲雀ヶ丘病院）</a:t>
            </a:r>
          </a:p>
        </p:txBody>
      </p:sp>
      <p:sp>
        <p:nvSpPr>
          <p:cNvPr id="7" name="テキスト ボックス 6">
            <a:extLst>
              <a:ext uri="{FF2B5EF4-FFF2-40B4-BE49-F238E27FC236}">
                <a16:creationId xmlns:a16="http://schemas.microsoft.com/office/drawing/2014/main" id="{27CD3DB4-7DA0-4E7D-B48D-23827B5807EB}"/>
              </a:ext>
            </a:extLst>
          </p:cNvPr>
          <p:cNvSpPr txBox="1"/>
          <p:nvPr/>
        </p:nvSpPr>
        <p:spPr>
          <a:xfrm>
            <a:off x="3620145" y="5965797"/>
            <a:ext cx="4934364" cy="584775"/>
          </a:xfrm>
          <a:prstGeom prst="rect">
            <a:avLst/>
          </a:prstGeom>
          <a:noFill/>
        </p:spPr>
        <p:txBody>
          <a:bodyPr wrap="none" rtlCol="0">
            <a:spAutoFit/>
          </a:bodyPr>
          <a:lstStyle/>
          <a:p>
            <a:r>
              <a:rPr kumimoji="1" lang="ja-JP" altLang="en-US" sz="3200" b="1" dirty="0">
                <a:latin typeface="Meiryo UI" panose="020B0604030504040204" pitchFamily="50" charset="-128"/>
                <a:ea typeface="Meiryo UI" panose="020B0604030504040204" pitchFamily="50" charset="-128"/>
              </a:rPr>
              <a:t>物忘れ以外での受診が増加</a:t>
            </a:r>
          </a:p>
        </p:txBody>
      </p:sp>
      <p:sp>
        <p:nvSpPr>
          <p:cNvPr id="2" name="スライド番号プレースホルダー 1"/>
          <p:cNvSpPr>
            <a:spLocks noGrp="1"/>
          </p:cNvSpPr>
          <p:nvPr>
            <p:ph type="sldNum" sz="quarter" idx="12"/>
          </p:nvPr>
        </p:nvSpPr>
        <p:spPr/>
        <p:txBody>
          <a:bodyPr/>
          <a:lstStyle/>
          <a:p>
            <a:fld id="{31C9B9AE-0802-43BF-AE3E-1DA917710C3E}" type="slidenum">
              <a:rPr kumimoji="1" lang="ja-JP" altLang="en-US" smtClean="0"/>
              <a:t>7</a:t>
            </a:fld>
            <a:endParaRPr kumimoji="1" lang="ja-JP" altLang="en-US"/>
          </a:p>
        </p:txBody>
      </p:sp>
    </p:spTree>
    <p:extLst>
      <p:ext uri="{BB962C8B-B14F-4D97-AF65-F5344CB8AC3E}">
        <p14:creationId xmlns:p14="http://schemas.microsoft.com/office/powerpoint/2010/main" val="2317225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BAB9DAF-940A-4B94-BE9C-0199556E6F95}"/>
              </a:ext>
            </a:extLst>
          </p:cNvPr>
          <p:cNvGraphicFramePr>
            <a:graphicFrameLocks noGrp="1"/>
          </p:cNvGraphicFramePr>
          <p:nvPr>
            <p:extLst>
              <p:ext uri="{D42A27DB-BD31-4B8C-83A1-F6EECF244321}">
                <p14:modId xmlns:p14="http://schemas.microsoft.com/office/powerpoint/2010/main" val="3536886737"/>
              </p:ext>
            </p:extLst>
          </p:nvPr>
        </p:nvGraphicFramePr>
        <p:xfrm>
          <a:off x="1703673" y="1250980"/>
          <a:ext cx="9221001" cy="4254470"/>
        </p:xfrm>
        <a:graphic>
          <a:graphicData uri="http://schemas.openxmlformats.org/drawingml/2006/table">
            <a:tbl>
              <a:tblPr firstRow="1" firstCol="1" bandRow="1">
                <a:tableStyleId>{5C22544A-7EE6-4342-B048-85BDC9FD1C3A}</a:tableStyleId>
              </a:tblPr>
              <a:tblGrid>
                <a:gridCol w="3193447">
                  <a:extLst>
                    <a:ext uri="{9D8B030D-6E8A-4147-A177-3AD203B41FA5}">
                      <a16:colId xmlns:a16="http://schemas.microsoft.com/office/drawing/2014/main" val="3412794393"/>
                    </a:ext>
                  </a:extLst>
                </a:gridCol>
                <a:gridCol w="2186650">
                  <a:extLst>
                    <a:ext uri="{9D8B030D-6E8A-4147-A177-3AD203B41FA5}">
                      <a16:colId xmlns:a16="http://schemas.microsoft.com/office/drawing/2014/main" val="79925936"/>
                    </a:ext>
                  </a:extLst>
                </a:gridCol>
                <a:gridCol w="2172525">
                  <a:extLst>
                    <a:ext uri="{9D8B030D-6E8A-4147-A177-3AD203B41FA5}">
                      <a16:colId xmlns:a16="http://schemas.microsoft.com/office/drawing/2014/main" val="2214461996"/>
                    </a:ext>
                  </a:extLst>
                </a:gridCol>
                <a:gridCol w="1668379">
                  <a:extLst>
                    <a:ext uri="{9D8B030D-6E8A-4147-A177-3AD203B41FA5}">
                      <a16:colId xmlns:a16="http://schemas.microsoft.com/office/drawing/2014/main" val="1954947343"/>
                    </a:ext>
                  </a:extLst>
                </a:gridCol>
              </a:tblGrid>
              <a:tr h="1941337">
                <a:tc>
                  <a:txBody>
                    <a:bodyPr/>
                    <a:lstStyle/>
                    <a:p>
                      <a:pPr algn="l"/>
                      <a:r>
                        <a:rPr lang="en-US" sz="2400" b="1" kern="100" dirty="0">
                          <a:solidFill>
                            <a:schemeClr val="tx1"/>
                          </a:solidFill>
                          <a:effectLst/>
                          <a:latin typeface="Times New Roman" panose="02020603050405020304" pitchFamily="18" charset="0"/>
                          <a:cs typeface="Times New Roman" panose="02020603050405020304" pitchFamily="18" charset="0"/>
                        </a:rPr>
                        <a:t> </a:t>
                      </a:r>
                      <a:endParaRPr lang="ja-JP" sz="2400" b="1" kern="100" dirty="0">
                        <a:solidFill>
                          <a:schemeClr val="tx1"/>
                        </a:solidFill>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kern="100" dirty="0">
                        <a:solidFill>
                          <a:schemeClr val="tx1"/>
                        </a:solidFill>
                        <a:effectLst/>
                        <a:latin typeface="Times New Roman" panose="02020603050405020304" pitchFamily="18" charset="0"/>
                        <a:cs typeface="Times New Roman" panose="02020603050405020304" pitchFamily="18" charset="0"/>
                      </a:endParaRPr>
                    </a:p>
                    <a:p>
                      <a:pPr algn="ctr"/>
                      <a:r>
                        <a:rPr lang="ja-JP" altLang="en-US" sz="2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震災前</a:t>
                      </a:r>
                      <a:endParaRPr lang="en-US" altLang="ja-JP" sz="2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en-GB" sz="2400" b="1" kern="100" dirty="0">
                          <a:solidFill>
                            <a:schemeClr val="tx1"/>
                          </a:solidFill>
                          <a:effectLst/>
                          <a:latin typeface="Times New Roman" panose="02020603050405020304" pitchFamily="18" charset="0"/>
                          <a:cs typeface="Times New Roman" panose="02020603050405020304" pitchFamily="18" charset="0"/>
                        </a:rPr>
                        <a:t>(2008</a:t>
                      </a:r>
                      <a:r>
                        <a:rPr lang="en-GB" sz="2400" b="1" kern="0" dirty="0">
                          <a:solidFill>
                            <a:schemeClr val="tx1"/>
                          </a:solidFill>
                          <a:effectLst/>
                          <a:latin typeface="Times New Roman" panose="02020603050405020304" pitchFamily="18" charset="0"/>
                          <a:cs typeface="Times New Roman" panose="02020603050405020304" pitchFamily="18" charset="0"/>
                        </a:rPr>
                        <a:t>–</a:t>
                      </a:r>
                      <a:r>
                        <a:rPr lang="en-GB" sz="2400" b="1" kern="100" dirty="0">
                          <a:solidFill>
                            <a:schemeClr val="tx1"/>
                          </a:solidFill>
                          <a:effectLst/>
                          <a:latin typeface="Times New Roman" panose="02020603050405020304" pitchFamily="18" charset="0"/>
                          <a:cs typeface="Times New Roman" panose="02020603050405020304" pitchFamily="18" charset="0"/>
                        </a:rPr>
                        <a:t>2010)</a:t>
                      </a:r>
                      <a:endParaRPr lang="ja-JP" sz="2400" b="1" kern="100" dirty="0">
                        <a:solidFill>
                          <a:schemeClr val="tx1"/>
                        </a:solidFill>
                        <a:effectLst/>
                        <a:latin typeface="Times New Roman" panose="02020603050405020304" pitchFamily="18" charset="0"/>
                        <a:cs typeface="Times New Roman" panose="02020603050405020304" pitchFamily="18" charset="0"/>
                      </a:endParaRPr>
                    </a:p>
                    <a:p>
                      <a:pPr algn="ctr"/>
                      <a:r>
                        <a:rPr lang="en-GB" sz="2400" b="1" kern="100" dirty="0">
                          <a:solidFill>
                            <a:schemeClr val="tx1"/>
                          </a:solidFill>
                          <a:effectLst/>
                          <a:latin typeface="Times New Roman" panose="02020603050405020304" pitchFamily="18" charset="0"/>
                          <a:cs typeface="Times New Roman" panose="02020603050405020304" pitchFamily="18" charset="0"/>
                        </a:rPr>
                        <a:t>n=96</a:t>
                      </a:r>
                      <a:endParaRPr lang="ja-JP" sz="2400" b="1" kern="100" dirty="0">
                        <a:solidFill>
                          <a:schemeClr val="tx1"/>
                        </a:solidFill>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kern="100" dirty="0">
                        <a:solidFill>
                          <a:schemeClr val="tx1"/>
                        </a:solidFill>
                        <a:effectLst/>
                        <a:latin typeface="Times New Roman" panose="02020603050405020304" pitchFamily="18" charset="0"/>
                        <a:cs typeface="Times New Roman" panose="02020603050405020304" pitchFamily="18" charset="0"/>
                      </a:endParaRPr>
                    </a:p>
                    <a:p>
                      <a:pPr algn="ctr"/>
                      <a:r>
                        <a:rPr lang="ja-JP" altLang="en-US" sz="2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震災後</a:t>
                      </a:r>
                      <a:r>
                        <a:rPr lang="ja-JP" altLang="en-US" sz="2400" b="1" kern="100" dirty="0">
                          <a:solidFill>
                            <a:srgbClr val="FF00FF"/>
                          </a:solidFill>
                          <a:effectLst/>
                          <a:latin typeface="Meiryo UI" panose="020B0604030504040204" pitchFamily="50" charset="-128"/>
                          <a:ea typeface="Meiryo UI" panose="020B0604030504040204" pitchFamily="50" charset="-128"/>
                          <a:cs typeface="Times New Roman" panose="02020603050405020304" pitchFamily="18" charset="0"/>
                        </a:rPr>
                        <a:t>早期</a:t>
                      </a:r>
                      <a:endParaRPr lang="en-US" altLang="ja-JP" sz="2400" b="1" kern="100" dirty="0">
                        <a:solidFill>
                          <a:srgbClr val="FF00FF"/>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en-GB" sz="2400" b="1" kern="100" dirty="0">
                          <a:solidFill>
                            <a:schemeClr val="tx1"/>
                          </a:solidFill>
                          <a:effectLst/>
                          <a:latin typeface="Times New Roman" panose="02020603050405020304" pitchFamily="18" charset="0"/>
                          <a:cs typeface="Times New Roman" panose="02020603050405020304" pitchFamily="18" charset="0"/>
                        </a:rPr>
                        <a:t>(2012</a:t>
                      </a:r>
                      <a:r>
                        <a:rPr lang="en-GB" sz="2400" b="1" kern="0" dirty="0">
                          <a:solidFill>
                            <a:schemeClr val="tx1"/>
                          </a:solidFill>
                          <a:effectLst/>
                          <a:latin typeface="Times New Roman" panose="02020603050405020304" pitchFamily="18" charset="0"/>
                          <a:cs typeface="Times New Roman" panose="02020603050405020304" pitchFamily="18" charset="0"/>
                        </a:rPr>
                        <a:t>–</a:t>
                      </a:r>
                      <a:r>
                        <a:rPr lang="en-GB" sz="2400" b="1" kern="100" dirty="0">
                          <a:solidFill>
                            <a:schemeClr val="tx1"/>
                          </a:solidFill>
                          <a:effectLst/>
                          <a:latin typeface="Times New Roman" panose="02020603050405020304" pitchFamily="18" charset="0"/>
                          <a:cs typeface="Times New Roman" panose="02020603050405020304" pitchFamily="18" charset="0"/>
                        </a:rPr>
                        <a:t>2013</a:t>
                      </a:r>
                      <a:r>
                        <a:rPr lang="ja-JP" sz="2400" b="1" kern="100" dirty="0">
                          <a:solidFill>
                            <a:schemeClr val="tx1"/>
                          </a:solidFill>
                          <a:effectLst/>
                          <a:latin typeface="Times New Roman" panose="02020603050405020304" pitchFamily="18" charset="0"/>
                          <a:cs typeface="Times New Roman" panose="02020603050405020304" pitchFamily="18" charset="0"/>
                        </a:rPr>
                        <a:t>）</a:t>
                      </a:r>
                    </a:p>
                    <a:p>
                      <a:pPr algn="ctr"/>
                      <a:r>
                        <a:rPr lang="en-US" sz="2400" b="1" kern="100" dirty="0">
                          <a:solidFill>
                            <a:schemeClr val="tx1"/>
                          </a:solidFill>
                          <a:effectLst/>
                          <a:latin typeface="Times New Roman" panose="02020603050405020304" pitchFamily="18" charset="0"/>
                          <a:cs typeface="Times New Roman" panose="02020603050405020304" pitchFamily="18" charset="0"/>
                        </a:rPr>
                        <a:t>n=91</a:t>
                      </a:r>
                      <a:endParaRPr lang="ja-JP" sz="2400" b="1" kern="100" dirty="0">
                        <a:solidFill>
                          <a:schemeClr val="tx1"/>
                        </a:solidFill>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kern="100" dirty="0">
                          <a:solidFill>
                            <a:schemeClr val="tx1"/>
                          </a:solidFill>
                          <a:effectLst/>
                          <a:latin typeface="Times New Roman" panose="02020603050405020304" pitchFamily="18" charset="0"/>
                          <a:cs typeface="Times New Roman" panose="02020603050405020304" pitchFamily="18" charset="0"/>
                        </a:rPr>
                        <a:t> </a:t>
                      </a:r>
                      <a:endParaRPr lang="ja-JP" sz="2400" b="1" kern="100" dirty="0">
                        <a:solidFill>
                          <a:schemeClr val="tx1"/>
                        </a:solidFill>
                        <a:effectLst/>
                        <a:latin typeface="Times New Roman" panose="02020603050405020304" pitchFamily="18" charset="0"/>
                        <a:cs typeface="Times New Roman" panose="02020603050405020304" pitchFamily="18" charset="0"/>
                      </a:endParaRPr>
                    </a:p>
                    <a:p>
                      <a:pPr algn="ctr"/>
                      <a:endParaRPr lang="en-US" sz="2400" b="1" kern="100" dirty="0">
                        <a:solidFill>
                          <a:schemeClr val="tx1"/>
                        </a:solidFill>
                        <a:effectLst/>
                        <a:latin typeface="Times New Roman" panose="02020603050405020304" pitchFamily="18" charset="0"/>
                        <a:cs typeface="Times New Roman" panose="02020603050405020304" pitchFamily="18" charset="0"/>
                      </a:endParaRPr>
                    </a:p>
                    <a:p>
                      <a:pPr algn="ctr"/>
                      <a:r>
                        <a:rPr lang="en-US" sz="2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p-value</a:t>
                      </a:r>
                      <a:endParaRPr lang="ja-JP" sz="2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en-US" sz="2400" b="1" kern="100" dirty="0">
                          <a:solidFill>
                            <a:schemeClr val="tx1"/>
                          </a:solidFill>
                          <a:effectLst/>
                          <a:latin typeface="Times New Roman" panose="02020603050405020304" pitchFamily="18" charset="0"/>
                          <a:cs typeface="Times New Roman" panose="02020603050405020304" pitchFamily="18" charset="0"/>
                        </a:rPr>
                        <a:t> </a:t>
                      </a:r>
                      <a:endParaRPr lang="ja-JP" sz="2400" b="1" kern="100" dirty="0">
                        <a:solidFill>
                          <a:schemeClr val="tx1"/>
                        </a:solidFill>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176799"/>
                  </a:ext>
                </a:extLst>
              </a:tr>
              <a:tr h="2313133">
                <a:tc>
                  <a:txBody>
                    <a:bodyPr/>
                    <a:lstStyle/>
                    <a:p>
                      <a:pPr algn="l">
                        <a:lnSpc>
                          <a:spcPct val="120000"/>
                        </a:lnSpc>
                      </a:pPr>
                      <a:endParaRPr lang="en-GB" altLang="ja-JP" sz="2400" b="1" kern="100" dirty="0">
                        <a:solidFill>
                          <a:schemeClr val="tx1"/>
                        </a:solidFill>
                        <a:effectLst/>
                        <a:latin typeface="Times New Roman" panose="02020603050405020304" pitchFamily="18" charset="0"/>
                        <a:cs typeface="Times New Roman" panose="02020603050405020304" pitchFamily="18" charset="0"/>
                      </a:endParaRPr>
                    </a:p>
                    <a:p>
                      <a:pPr algn="l">
                        <a:lnSpc>
                          <a:spcPct val="120000"/>
                        </a:lnSpc>
                      </a:pPr>
                      <a:r>
                        <a:rPr lang="en-GB" altLang="ja-JP" sz="2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BPSD type, n (%)</a:t>
                      </a:r>
                      <a:endParaRPr lang="ja-JP" altLang="ja-JP" sz="2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indent="66675" algn="l">
                        <a:lnSpc>
                          <a:spcPct val="120000"/>
                        </a:lnSpc>
                      </a:pPr>
                      <a:r>
                        <a:rPr lang="ja-JP" altLang="en-US" sz="2400" b="1" kern="100" dirty="0">
                          <a:solidFill>
                            <a:srgbClr val="FF00FF"/>
                          </a:solidFill>
                          <a:effectLst/>
                          <a:latin typeface="Meiryo UI" panose="020B0604030504040204" pitchFamily="50" charset="-128"/>
                          <a:ea typeface="Meiryo UI" panose="020B0604030504040204" pitchFamily="50" charset="-128"/>
                          <a:cs typeface="Times New Roman" panose="02020603050405020304" pitchFamily="18" charset="0"/>
                        </a:rPr>
                        <a:t>過活動性（興奮など）</a:t>
                      </a:r>
                      <a:endParaRPr lang="ja-JP" altLang="ja-JP" sz="2400" b="1" kern="100" dirty="0">
                        <a:solidFill>
                          <a:srgbClr val="FF00FF"/>
                        </a:solidFill>
                        <a:effectLst/>
                        <a:latin typeface="Meiryo UI" panose="020B0604030504040204" pitchFamily="50" charset="-128"/>
                        <a:ea typeface="Meiryo UI" panose="020B0604030504040204" pitchFamily="50" charset="-128"/>
                        <a:cs typeface="Times New Roman" panose="02020603050405020304" pitchFamily="18" charset="0"/>
                      </a:endParaRPr>
                    </a:p>
                    <a:p>
                      <a:pPr indent="66675" algn="l">
                        <a:lnSpc>
                          <a:spcPct val="120000"/>
                        </a:lnSpc>
                      </a:pPr>
                      <a:r>
                        <a:rPr lang="ja-JP" altLang="en-US" sz="2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幻覚妄想</a:t>
                      </a:r>
                      <a:endParaRPr lang="ja-JP" altLang="ja-JP" sz="2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indent="66675" algn="l">
                        <a:lnSpc>
                          <a:spcPct val="120000"/>
                        </a:lnSpc>
                      </a:pPr>
                      <a:r>
                        <a:rPr lang="ja-JP" altLang="en-US" sz="2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低活動性</a:t>
                      </a:r>
                      <a:endParaRPr lang="ja-JP" altLang="ja-JP" sz="2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pPr>
                      <a:r>
                        <a:rPr lang="en-GB" sz="2400" b="1" kern="100" dirty="0">
                          <a:solidFill>
                            <a:schemeClr val="tx1"/>
                          </a:solidFill>
                          <a:effectLst/>
                          <a:latin typeface="Times New Roman" panose="02020603050405020304" pitchFamily="18" charset="0"/>
                          <a:cs typeface="Times New Roman" panose="02020603050405020304" pitchFamily="18" charset="0"/>
                        </a:rPr>
                        <a:t> </a:t>
                      </a:r>
                      <a:endParaRPr lang="ja-JP" sz="2400" b="1" kern="100" dirty="0">
                        <a:solidFill>
                          <a:schemeClr val="tx1"/>
                        </a:solidFill>
                        <a:effectLst/>
                        <a:latin typeface="Times New Roman" panose="02020603050405020304" pitchFamily="18" charset="0"/>
                        <a:cs typeface="Times New Roman" panose="02020603050405020304" pitchFamily="18" charset="0"/>
                      </a:endParaRPr>
                    </a:p>
                    <a:p>
                      <a:pPr algn="ctr">
                        <a:lnSpc>
                          <a:spcPct val="120000"/>
                        </a:lnSpc>
                      </a:pPr>
                      <a:endParaRPr lang="en-GB" sz="2400" b="1" kern="100" dirty="0">
                        <a:solidFill>
                          <a:schemeClr val="tx1"/>
                        </a:solidFill>
                        <a:effectLst/>
                        <a:latin typeface="Times New Roman" panose="02020603050405020304" pitchFamily="18" charset="0"/>
                        <a:cs typeface="Times New Roman" panose="02020603050405020304" pitchFamily="18" charset="0"/>
                      </a:endParaRPr>
                    </a:p>
                    <a:p>
                      <a:pPr algn="ctr">
                        <a:lnSpc>
                          <a:spcPct val="120000"/>
                        </a:lnSpc>
                      </a:pPr>
                      <a:r>
                        <a:rPr lang="en-GB" sz="2400" b="1" kern="100" dirty="0">
                          <a:solidFill>
                            <a:schemeClr val="tx1"/>
                          </a:solidFill>
                          <a:effectLst/>
                          <a:latin typeface="Times New Roman" panose="02020603050405020304" pitchFamily="18" charset="0"/>
                          <a:cs typeface="Times New Roman" panose="02020603050405020304" pitchFamily="18" charset="0"/>
                        </a:rPr>
                        <a:t>45 (46.9</a:t>
                      </a:r>
                      <a:r>
                        <a:rPr lang="ja-JP" sz="2400" b="1" kern="100" dirty="0">
                          <a:solidFill>
                            <a:schemeClr val="tx1"/>
                          </a:solidFill>
                          <a:effectLst/>
                          <a:latin typeface="Times New Roman" panose="02020603050405020304" pitchFamily="18" charset="0"/>
                          <a:cs typeface="Times New Roman" panose="02020603050405020304" pitchFamily="18" charset="0"/>
                        </a:rPr>
                        <a:t>）</a:t>
                      </a:r>
                    </a:p>
                    <a:p>
                      <a:pPr algn="ctr">
                        <a:lnSpc>
                          <a:spcPct val="120000"/>
                        </a:lnSpc>
                      </a:pPr>
                      <a:r>
                        <a:rPr lang="en-GB" sz="2400" b="1" kern="100" dirty="0">
                          <a:solidFill>
                            <a:schemeClr val="tx1"/>
                          </a:solidFill>
                          <a:effectLst/>
                          <a:latin typeface="Times New Roman" panose="02020603050405020304" pitchFamily="18" charset="0"/>
                          <a:cs typeface="Times New Roman" panose="02020603050405020304" pitchFamily="18" charset="0"/>
                        </a:rPr>
                        <a:t>8 (8.3</a:t>
                      </a:r>
                      <a:r>
                        <a:rPr lang="ja-JP" sz="2400" b="1" kern="100" dirty="0">
                          <a:solidFill>
                            <a:schemeClr val="tx1"/>
                          </a:solidFill>
                          <a:effectLst/>
                          <a:latin typeface="Times New Roman" panose="02020603050405020304" pitchFamily="18" charset="0"/>
                          <a:cs typeface="Times New Roman" panose="02020603050405020304" pitchFamily="18" charset="0"/>
                        </a:rPr>
                        <a:t>）</a:t>
                      </a:r>
                    </a:p>
                    <a:p>
                      <a:pPr algn="ctr">
                        <a:lnSpc>
                          <a:spcPct val="120000"/>
                        </a:lnSpc>
                      </a:pPr>
                      <a:r>
                        <a:rPr lang="en-GB" sz="2400" b="1" kern="100" dirty="0">
                          <a:solidFill>
                            <a:schemeClr val="tx1"/>
                          </a:solidFill>
                          <a:effectLst/>
                          <a:latin typeface="Times New Roman" panose="02020603050405020304" pitchFamily="18" charset="0"/>
                          <a:cs typeface="Times New Roman" panose="02020603050405020304" pitchFamily="18" charset="0"/>
                        </a:rPr>
                        <a:t>5 (5.2</a:t>
                      </a:r>
                      <a:r>
                        <a:rPr lang="ja-JP" sz="2400" b="1" kern="100" dirty="0">
                          <a:solidFill>
                            <a:schemeClr val="tx1"/>
                          </a:solidFill>
                          <a:effectLst/>
                          <a:latin typeface="Times New Roman" panose="02020603050405020304" pitchFamily="18" charset="0"/>
                          <a:cs typeface="Times New Roman" panose="02020603050405020304" pitchFamily="18" charset="0"/>
                        </a:rPr>
                        <a:t>）</a:t>
                      </a:r>
                      <a:endParaRPr lang="ja-JP" sz="2400" b="1" kern="100" dirty="0">
                        <a:solidFill>
                          <a:schemeClr val="tx1"/>
                        </a:solidFill>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pPr>
                      <a:r>
                        <a:rPr lang="en-GB" sz="2400" b="1" kern="100" dirty="0">
                          <a:solidFill>
                            <a:schemeClr val="tx1"/>
                          </a:solidFill>
                          <a:effectLst/>
                          <a:latin typeface="Times New Roman" panose="02020603050405020304" pitchFamily="18" charset="0"/>
                          <a:cs typeface="Times New Roman" panose="02020603050405020304" pitchFamily="18" charset="0"/>
                        </a:rPr>
                        <a:t> </a:t>
                      </a:r>
                      <a:endParaRPr lang="ja-JP" sz="2400" b="1" kern="100" dirty="0">
                        <a:solidFill>
                          <a:schemeClr val="tx1"/>
                        </a:solidFill>
                        <a:effectLst/>
                        <a:latin typeface="Times New Roman" panose="02020603050405020304" pitchFamily="18" charset="0"/>
                        <a:cs typeface="Times New Roman" panose="02020603050405020304" pitchFamily="18" charset="0"/>
                      </a:endParaRPr>
                    </a:p>
                    <a:p>
                      <a:pPr algn="ctr">
                        <a:lnSpc>
                          <a:spcPct val="120000"/>
                        </a:lnSpc>
                      </a:pPr>
                      <a:endParaRPr lang="en-GB" sz="2400" b="1" kern="100" dirty="0">
                        <a:solidFill>
                          <a:schemeClr val="tx1"/>
                        </a:solidFill>
                        <a:effectLst/>
                        <a:latin typeface="Times New Roman" panose="02020603050405020304" pitchFamily="18" charset="0"/>
                        <a:cs typeface="Times New Roman" panose="02020603050405020304" pitchFamily="18" charset="0"/>
                      </a:endParaRPr>
                    </a:p>
                    <a:p>
                      <a:pPr algn="ctr">
                        <a:lnSpc>
                          <a:spcPct val="120000"/>
                        </a:lnSpc>
                      </a:pPr>
                      <a:r>
                        <a:rPr lang="en-GB" sz="2400" b="1" kern="100" dirty="0">
                          <a:solidFill>
                            <a:srgbClr val="FF00FF"/>
                          </a:solidFill>
                          <a:effectLst/>
                          <a:latin typeface="Times New Roman" panose="02020603050405020304" pitchFamily="18" charset="0"/>
                          <a:cs typeface="Times New Roman" panose="02020603050405020304" pitchFamily="18" charset="0"/>
                        </a:rPr>
                        <a:t>59 (64.8)</a:t>
                      </a:r>
                      <a:endParaRPr lang="ja-JP" sz="2400" b="1" kern="100" dirty="0">
                        <a:solidFill>
                          <a:srgbClr val="FF00FF"/>
                        </a:solidFill>
                        <a:effectLst/>
                        <a:latin typeface="Times New Roman" panose="02020603050405020304" pitchFamily="18" charset="0"/>
                        <a:cs typeface="Times New Roman" panose="02020603050405020304" pitchFamily="18" charset="0"/>
                      </a:endParaRPr>
                    </a:p>
                    <a:p>
                      <a:pPr algn="ctr">
                        <a:lnSpc>
                          <a:spcPct val="120000"/>
                        </a:lnSpc>
                      </a:pPr>
                      <a:r>
                        <a:rPr lang="en-GB" sz="2400" b="1" kern="100" dirty="0">
                          <a:solidFill>
                            <a:schemeClr val="tx1"/>
                          </a:solidFill>
                          <a:effectLst/>
                          <a:latin typeface="Times New Roman" panose="02020603050405020304" pitchFamily="18" charset="0"/>
                          <a:cs typeface="Times New Roman" panose="02020603050405020304" pitchFamily="18" charset="0"/>
                        </a:rPr>
                        <a:t>13 (14.3)</a:t>
                      </a:r>
                      <a:endParaRPr lang="ja-JP" sz="2400" b="1" kern="100" dirty="0">
                        <a:solidFill>
                          <a:schemeClr val="tx1"/>
                        </a:solidFill>
                        <a:effectLst/>
                        <a:latin typeface="Times New Roman" panose="02020603050405020304" pitchFamily="18" charset="0"/>
                        <a:cs typeface="Times New Roman" panose="02020603050405020304" pitchFamily="18" charset="0"/>
                      </a:endParaRPr>
                    </a:p>
                    <a:p>
                      <a:pPr indent="66675" algn="ctr">
                        <a:lnSpc>
                          <a:spcPct val="120000"/>
                        </a:lnSpc>
                      </a:pPr>
                      <a:r>
                        <a:rPr lang="en-GB" sz="2400" b="1" kern="100" dirty="0">
                          <a:solidFill>
                            <a:schemeClr val="tx1"/>
                          </a:solidFill>
                          <a:effectLst/>
                          <a:latin typeface="Times New Roman" panose="02020603050405020304" pitchFamily="18" charset="0"/>
                          <a:cs typeface="Times New Roman" panose="02020603050405020304" pitchFamily="18" charset="0"/>
                        </a:rPr>
                        <a:t>2 (2.2)</a:t>
                      </a:r>
                      <a:endParaRPr lang="ja-JP" sz="2400" b="1" kern="100" dirty="0">
                        <a:solidFill>
                          <a:schemeClr val="tx1"/>
                        </a:solidFill>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20000"/>
                        </a:lnSpc>
                      </a:pPr>
                      <a:r>
                        <a:rPr lang="en-GB" sz="2400" b="1" kern="100" dirty="0">
                          <a:solidFill>
                            <a:schemeClr val="tx1"/>
                          </a:solidFill>
                          <a:effectLst/>
                          <a:latin typeface="Times New Roman" panose="02020603050405020304" pitchFamily="18" charset="0"/>
                          <a:cs typeface="Times New Roman" panose="02020603050405020304" pitchFamily="18" charset="0"/>
                        </a:rPr>
                        <a:t> </a:t>
                      </a:r>
                      <a:endParaRPr lang="ja-JP" sz="2400" b="1" kern="100" dirty="0">
                        <a:solidFill>
                          <a:schemeClr val="tx1"/>
                        </a:solidFill>
                        <a:effectLst/>
                        <a:latin typeface="Times New Roman" panose="02020603050405020304" pitchFamily="18" charset="0"/>
                        <a:cs typeface="Times New Roman" panose="02020603050405020304" pitchFamily="18" charset="0"/>
                      </a:endParaRPr>
                    </a:p>
                    <a:p>
                      <a:pPr algn="ctr">
                        <a:lnSpc>
                          <a:spcPct val="120000"/>
                        </a:lnSpc>
                      </a:pPr>
                      <a:endParaRPr lang="en-GB" sz="2400" b="1" kern="100" dirty="0">
                        <a:solidFill>
                          <a:schemeClr val="tx1"/>
                        </a:solidFill>
                        <a:effectLst/>
                        <a:latin typeface="Times New Roman" panose="02020603050405020304" pitchFamily="18" charset="0"/>
                        <a:cs typeface="Times New Roman" panose="02020603050405020304" pitchFamily="18" charset="0"/>
                      </a:endParaRPr>
                    </a:p>
                    <a:p>
                      <a:pPr algn="ctr">
                        <a:lnSpc>
                          <a:spcPct val="120000"/>
                        </a:lnSpc>
                      </a:pPr>
                      <a:r>
                        <a:rPr lang="en-GB" sz="2400" b="1" kern="100" dirty="0">
                          <a:solidFill>
                            <a:schemeClr val="tx1"/>
                          </a:solidFill>
                          <a:effectLst/>
                          <a:latin typeface="Times New Roman" panose="02020603050405020304" pitchFamily="18" charset="0"/>
                          <a:cs typeface="Times New Roman" panose="02020603050405020304" pitchFamily="18" charset="0"/>
                        </a:rPr>
                        <a:t>0.013</a:t>
                      </a:r>
                      <a:r>
                        <a:rPr lang="en-GB" sz="2400" b="1" kern="100" baseline="30000" dirty="0">
                          <a:solidFill>
                            <a:schemeClr val="tx1"/>
                          </a:solidFill>
                          <a:effectLst/>
                          <a:latin typeface="Times New Roman" panose="02020603050405020304" pitchFamily="18" charset="0"/>
                          <a:cs typeface="Times New Roman" panose="02020603050405020304" pitchFamily="18" charset="0"/>
                        </a:rPr>
                        <a:t>a</a:t>
                      </a:r>
                      <a:endParaRPr lang="ja-JP" sz="2400" b="1" kern="100" dirty="0">
                        <a:solidFill>
                          <a:schemeClr val="tx1"/>
                        </a:solidFill>
                        <a:effectLst/>
                        <a:latin typeface="Times New Roman" panose="02020603050405020304" pitchFamily="18" charset="0"/>
                        <a:cs typeface="Times New Roman" panose="02020603050405020304" pitchFamily="18" charset="0"/>
                      </a:endParaRPr>
                    </a:p>
                    <a:p>
                      <a:pPr algn="ctr">
                        <a:lnSpc>
                          <a:spcPct val="120000"/>
                        </a:lnSpc>
                      </a:pPr>
                      <a:r>
                        <a:rPr lang="en-GB" sz="2400" b="1" kern="100" dirty="0">
                          <a:solidFill>
                            <a:schemeClr val="tx1"/>
                          </a:solidFill>
                          <a:effectLst/>
                          <a:latin typeface="Times New Roman" panose="02020603050405020304" pitchFamily="18" charset="0"/>
                          <a:cs typeface="Times New Roman" panose="02020603050405020304" pitchFamily="18" charset="0"/>
                        </a:rPr>
                        <a:t>0.198</a:t>
                      </a:r>
                      <a:r>
                        <a:rPr lang="en-GB" sz="2400" b="1" kern="100" baseline="30000" dirty="0">
                          <a:solidFill>
                            <a:schemeClr val="tx1"/>
                          </a:solidFill>
                          <a:effectLst/>
                          <a:latin typeface="Times New Roman" panose="02020603050405020304" pitchFamily="18" charset="0"/>
                          <a:cs typeface="Times New Roman" panose="02020603050405020304" pitchFamily="18" charset="0"/>
                        </a:rPr>
                        <a:t>a</a:t>
                      </a:r>
                      <a:endParaRPr lang="ja-JP" sz="2400" b="1" kern="100" dirty="0">
                        <a:solidFill>
                          <a:schemeClr val="tx1"/>
                        </a:solidFill>
                        <a:effectLst/>
                        <a:latin typeface="Times New Roman" panose="02020603050405020304" pitchFamily="18" charset="0"/>
                        <a:cs typeface="Times New Roman" panose="02020603050405020304" pitchFamily="18" charset="0"/>
                      </a:endParaRPr>
                    </a:p>
                    <a:p>
                      <a:pPr algn="ctr">
                        <a:lnSpc>
                          <a:spcPct val="120000"/>
                        </a:lnSpc>
                      </a:pPr>
                      <a:r>
                        <a:rPr lang="en-GB" sz="2400" b="1" kern="100" dirty="0">
                          <a:solidFill>
                            <a:schemeClr val="tx1"/>
                          </a:solidFill>
                          <a:effectLst/>
                          <a:latin typeface="Times New Roman" panose="02020603050405020304" pitchFamily="18" charset="0"/>
                          <a:cs typeface="Times New Roman" panose="02020603050405020304" pitchFamily="18" charset="0"/>
                        </a:rPr>
                        <a:t>0.245</a:t>
                      </a:r>
                      <a:r>
                        <a:rPr lang="en-GB" sz="2400" b="1" kern="100" baseline="30000" dirty="0">
                          <a:solidFill>
                            <a:schemeClr val="tx1"/>
                          </a:solidFill>
                          <a:effectLst/>
                          <a:latin typeface="Times New Roman" panose="02020603050405020304" pitchFamily="18" charset="0"/>
                          <a:cs typeface="Times New Roman" panose="02020603050405020304" pitchFamily="18" charset="0"/>
                        </a:rPr>
                        <a:t>b</a:t>
                      </a:r>
                      <a:endParaRPr lang="ja-JP" sz="2400" b="1" kern="100" dirty="0">
                        <a:solidFill>
                          <a:schemeClr val="tx1"/>
                        </a:solidFill>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6678945"/>
                  </a:ext>
                </a:extLst>
              </a:tr>
            </a:tbl>
          </a:graphicData>
        </a:graphic>
      </p:graphicFrame>
      <p:sp>
        <p:nvSpPr>
          <p:cNvPr id="6" name="タイトル 1">
            <a:extLst>
              <a:ext uri="{FF2B5EF4-FFF2-40B4-BE49-F238E27FC236}">
                <a16:creationId xmlns:a16="http://schemas.microsoft.com/office/drawing/2014/main" id="{90D62B2A-FB8C-4EC4-8E0E-BC9FF8692AC8}"/>
              </a:ext>
            </a:extLst>
          </p:cNvPr>
          <p:cNvSpPr>
            <a:spLocks noGrp="1"/>
          </p:cNvSpPr>
          <p:nvPr>
            <p:ph type="title"/>
          </p:nvPr>
        </p:nvSpPr>
        <p:spPr>
          <a:xfrm>
            <a:off x="529494" y="616407"/>
            <a:ext cx="10395180" cy="923331"/>
          </a:xfrm>
        </p:spPr>
        <p:txBody>
          <a:bodyPr>
            <a:normAutofit/>
          </a:bodyPr>
          <a:lstStyle/>
          <a:p>
            <a:r>
              <a:rPr lang="ja-JP" altLang="en-US" sz="2800" b="1" kern="100" dirty="0">
                <a:effectLst/>
                <a:latin typeface="Meiryo UI" panose="020B0604030504040204" pitchFamily="50" charset="-128"/>
                <a:ea typeface="Meiryo UI" panose="020B0604030504040204" pitchFamily="50" charset="-128"/>
                <a:cs typeface="Times New Roman" panose="02020603050405020304" pitchFamily="18" charset="0"/>
              </a:rPr>
              <a:t>震災後早期の</a:t>
            </a:r>
            <a:r>
              <a:rPr lang="en-US" altLang="ja-JP" sz="2800" b="1" kern="100" dirty="0">
                <a:effectLst/>
                <a:latin typeface="Meiryo UI" panose="020B0604030504040204" pitchFamily="50" charset="-128"/>
                <a:ea typeface="Meiryo UI" panose="020B0604030504040204" pitchFamily="50" charset="-128"/>
                <a:cs typeface="Times New Roman" panose="02020603050405020304" pitchFamily="18" charset="0"/>
              </a:rPr>
              <a:t>BPSD</a:t>
            </a:r>
            <a:r>
              <a:rPr lang="ja-JP" altLang="en-US" sz="2800" b="1" kern="100" dirty="0">
                <a:effectLst/>
                <a:latin typeface="Meiryo UI" panose="020B0604030504040204" pitchFamily="50" charset="-128"/>
                <a:ea typeface="Meiryo UI" panose="020B0604030504040204" pitchFamily="50" charset="-128"/>
                <a:cs typeface="Times New Roman" panose="02020603050405020304" pitchFamily="18" charset="0"/>
              </a:rPr>
              <a:t>の頻度</a:t>
            </a:r>
            <a:r>
              <a:rPr lang="ja-JP" altLang="ja-JP" sz="2000" kern="100" dirty="0">
                <a:effectLst/>
                <a:latin typeface="+mn-ea"/>
                <a:ea typeface="+mn-ea"/>
                <a:cs typeface="Times New Roman" panose="02020603050405020304" pitchFamily="18" charset="0"/>
              </a:rPr>
              <a:t/>
            </a:r>
            <a:br>
              <a:rPr lang="ja-JP" altLang="ja-JP" sz="2000" kern="100" dirty="0">
                <a:effectLst/>
                <a:latin typeface="+mn-ea"/>
                <a:ea typeface="+mn-ea"/>
                <a:cs typeface="Times New Roman" panose="02020603050405020304" pitchFamily="18" charset="0"/>
              </a:rPr>
            </a:br>
            <a:endParaRPr kumimoji="1" lang="ja-JP" altLang="en-US" sz="2000" dirty="0">
              <a:latin typeface="+mn-ea"/>
              <a:ea typeface="+mn-ea"/>
            </a:endParaRPr>
          </a:p>
        </p:txBody>
      </p:sp>
      <p:sp>
        <p:nvSpPr>
          <p:cNvPr id="10" name="テキスト ボックス 9">
            <a:extLst>
              <a:ext uri="{FF2B5EF4-FFF2-40B4-BE49-F238E27FC236}">
                <a16:creationId xmlns:a16="http://schemas.microsoft.com/office/drawing/2014/main" id="{A27E10C8-BC06-4BD5-84B4-001BE73578DF}"/>
              </a:ext>
            </a:extLst>
          </p:cNvPr>
          <p:cNvSpPr txBox="1"/>
          <p:nvPr/>
        </p:nvSpPr>
        <p:spPr>
          <a:xfrm>
            <a:off x="1703673" y="5505450"/>
            <a:ext cx="4600940" cy="646331"/>
          </a:xfrm>
          <a:prstGeom prst="rect">
            <a:avLst/>
          </a:prstGeom>
          <a:noFill/>
        </p:spPr>
        <p:txBody>
          <a:bodyPr wrap="none" rtlCol="0">
            <a:spAutoFit/>
          </a:bodyPr>
          <a:lstStyle/>
          <a:p>
            <a:r>
              <a:rPr lang="en-US" altLang="ja-JP" b="1" kern="100" dirty="0">
                <a:effectLst/>
                <a:latin typeface="Meiryo UI" panose="020B0604030504040204" pitchFamily="50" charset="-128"/>
                <a:ea typeface="Meiryo UI" panose="020B0604030504040204" pitchFamily="50" charset="-128"/>
                <a:cs typeface="Times New Roman" panose="02020603050405020304" pitchFamily="18" charset="0"/>
              </a:rPr>
              <a:t>a</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b="1" kern="100" dirty="0">
                <a:effectLst/>
                <a:latin typeface="Meiryo UI" panose="020B0604030504040204" pitchFamily="50" charset="-128"/>
                <a:ea typeface="Meiryo UI" panose="020B0604030504040204" pitchFamily="50" charset="-128"/>
                <a:cs typeface="Times New Roman" panose="02020603050405020304" pitchFamily="18" charset="0"/>
              </a:rPr>
              <a:t>χ2</a:t>
            </a:r>
            <a:r>
              <a:rPr lang="ja-JP" altLang="en-US" b="1" kern="100" dirty="0">
                <a:effectLst/>
                <a:latin typeface="Meiryo UI" panose="020B0604030504040204" pitchFamily="50" charset="-128"/>
                <a:ea typeface="Meiryo UI" panose="020B0604030504040204" pitchFamily="50" charset="-128"/>
                <a:cs typeface="Times New Roman" panose="02020603050405020304" pitchFamily="18" charset="0"/>
              </a:rPr>
              <a:t>乗検定</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b: </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フィッシャーの正確確率検定</a:t>
            </a:r>
            <a:endParaRPr lang="ja-JP" altLang="ja-JP" b="1" kern="100" dirty="0">
              <a:effectLst/>
              <a:latin typeface="Meiryo UI" panose="020B0604030504040204" pitchFamily="50" charset="-128"/>
              <a:ea typeface="Meiryo UI" panose="020B0604030504040204" pitchFamily="50" charset="-128"/>
              <a:cs typeface="Times New Roman" panose="02020603050405020304" pitchFamily="18" charset="0"/>
            </a:endParaRPr>
          </a:p>
          <a:p>
            <a:endParaRPr kumimoji="1" lang="ja-JP" altLang="en-US" dirty="0"/>
          </a:p>
        </p:txBody>
      </p:sp>
      <p:sp>
        <p:nvSpPr>
          <p:cNvPr id="2" name="スライド番号プレースホルダー 1"/>
          <p:cNvSpPr>
            <a:spLocks noGrp="1"/>
          </p:cNvSpPr>
          <p:nvPr>
            <p:ph type="sldNum" sz="quarter" idx="12"/>
          </p:nvPr>
        </p:nvSpPr>
        <p:spPr/>
        <p:txBody>
          <a:bodyPr/>
          <a:lstStyle/>
          <a:p>
            <a:fld id="{31C9B9AE-0802-43BF-AE3E-1DA917710C3E}" type="slidenum">
              <a:rPr kumimoji="1" lang="ja-JP" altLang="en-US" smtClean="0"/>
              <a:t>8</a:t>
            </a:fld>
            <a:endParaRPr kumimoji="1" lang="ja-JP" altLang="en-US"/>
          </a:p>
        </p:txBody>
      </p:sp>
    </p:spTree>
    <p:extLst>
      <p:ext uri="{BB962C8B-B14F-4D97-AF65-F5344CB8AC3E}">
        <p14:creationId xmlns:p14="http://schemas.microsoft.com/office/powerpoint/2010/main" val="1047945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BAB9DAF-940A-4B94-BE9C-0199556E6F95}"/>
              </a:ext>
            </a:extLst>
          </p:cNvPr>
          <p:cNvGraphicFramePr>
            <a:graphicFrameLocks noGrp="1"/>
          </p:cNvGraphicFramePr>
          <p:nvPr>
            <p:extLst>
              <p:ext uri="{D42A27DB-BD31-4B8C-83A1-F6EECF244321}">
                <p14:modId xmlns:p14="http://schemas.microsoft.com/office/powerpoint/2010/main" val="3679336251"/>
              </p:ext>
            </p:extLst>
          </p:nvPr>
        </p:nvGraphicFramePr>
        <p:xfrm>
          <a:off x="1276425" y="1335634"/>
          <a:ext cx="9221001" cy="4255740"/>
        </p:xfrm>
        <a:graphic>
          <a:graphicData uri="http://schemas.openxmlformats.org/drawingml/2006/table">
            <a:tbl>
              <a:tblPr firstRow="1" firstCol="1" bandRow="1">
                <a:tableStyleId>{5C22544A-7EE6-4342-B048-85BDC9FD1C3A}</a:tableStyleId>
              </a:tblPr>
              <a:tblGrid>
                <a:gridCol w="3173127">
                  <a:extLst>
                    <a:ext uri="{9D8B030D-6E8A-4147-A177-3AD203B41FA5}">
                      <a16:colId xmlns:a16="http://schemas.microsoft.com/office/drawing/2014/main" val="3412794393"/>
                    </a:ext>
                  </a:extLst>
                </a:gridCol>
                <a:gridCol w="2206970">
                  <a:extLst>
                    <a:ext uri="{9D8B030D-6E8A-4147-A177-3AD203B41FA5}">
                      <a16:colId xmlns:a16="http://schemas.microsoft.com/office/drawing/2014/main" val="79925936"/>
                    </a:ext>
                  </a:extLst>
                </a:gridCol>
                <a:gridCol w="2172525">
                  <a:extLst>
                    <a:ext uri="{9D8B030D-6E8A-4147-A177-3AD203B41FA5}">
                      <a16:colId xmlns:a16="http://schemas.microsoft.com/office/drawing/2014/main" val="2214461996"/>
                    </a:ext>
                  </a:extLst>
                </a:gridCol>
                <a:gridCol w="1668379">
                  <a:extLst>
                    <a:ext uri="{9D8B030D-6E8A-4147-A177-3AD203B41FA5}">
                      <a16:colId xmlns:a16="http://schemas.microsoft.com/office/drawing/2014/main" val="1954947343"/>
                    </a:ext>
                  </a:extLst>
                </a:gridCol>
              </a:tblGrid>
              <a:tr h="1923316">
                <a:tc>
                  <a:txBody>
                    <a:bodyPr/>
                    <a:lstStyle/>
                    <a:p>
                      <a:pPr algn="l"/>
                      <a:r>
                        <a:rPr lang="en-US" sz="2400" b="1" kern="100" dirty="0">
                          <a:solidFill>
                            <a:schemeClr val="tx1"/>
                          </a:solidFill>
                          <a:effectLst/>
                          <a:latin typeface="Times New Roman" panose="02020603050405020304" pitchFamily="18" charset="0"/>
                          <a:cs typeface="Times New Roman" panose="02020603050405020304" pitchFamily="18" charset="0"/>
                        </a:rPr>
                        <a:t> </a:t>
                      </a:r>
                      <a:endParaRPr lang="ja-JP" sz="2400" b="1" kern="100" dirty="0">
                        <a:solidFill>
                          <a:schemeClr val="tx1"/>
                        </a:solidFill>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kern="100" dirty="0">
                        <a:solidFill>
                          <a:schemeClr val="tx1"/>
                        </a:solidFill>
                        <a:effectLst/>
                        <a:latin typeface="Times New Roman" panose="02020603050405020304" pitchFamily="18" charset="0"/>
                        <a:cs typeface="Times New Roman" panose="02020603050405020304" pitchFamily="18" charset="0"/>
                      </a:endParaRPr>
                    </a:p>
                    <a:p>
                      <a:pPr algn="ctr"/>
                      <a:r>
                        <a:rPr lang="ja-JP" altLang="en-US" sz="2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震災前</a:t>
                      </a:r>
                      <a:endParaRPr lang="en-US" altLang="ja-JP" sz="2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en-GB" sz="2400" b="1" kern="100" dirty="0">
                          <a:solidFill>
                            <a:schemeClr val="tx1"/>
                          </a:solidFill>
                          <a:effectLst/>
                          <a:latin typeface="Times New Roman" panose="02020603050405020304" pitchFamily="18" charset="0"/>
                          <a:cs typeface="Times New Roman" panose="02020603050405020304" pitchFamily="18" charset="0"/>
                        </a:rPr>
                        <a:t>(2008</a:t>
                      </a:r>
                      <a:r>
                        <a:rPr lang="en-GB" sz="2400" b="1" kern="0" dirty="0">
                          <a:solidFill>
                            <a:schemeClr val="tx1"/>
                          </a:solidFill>
                          <a:effectLst/>
                          <a:latin typeface="Times New Roman" panose="02020603050405020304" pitchFamily="18" charset="0"/>
                          <a:cs typeface="Times New Roman" panose="02020603050405020304" pitchFamily="18" charset="0"/>
                        </a:rPr>
                        <a:t>–</a:t>
                      </a:r>
                      <a:r>
                        <a:rPr lang="en-GB" sz="2400" b="1" kern="100" dirty="0">
                          <a:solidFill>
                            <a:schemeClr val="tx1"/>
                          </a:solidFill>
                          <a:effectLst/>
                          <a:latin typeface="Times New Roman" panose="02020603050405020304" pitchFamily="18" charset="0"/>
                          <a:cs typeface="Times New Roman" panose="02020603050405020304" pitchFamily="18" charset="0"/>
                        </a:rPr>
                        <a:t>2010)</a:t>
                      </a:r>
                      <a:endParaRPr lang="ja-JP" sz="2400" b="1" kern="100" dirty="0">
                        <a:solidFill>
                          <a:schemeClr val="tx1"/>
                        </a:solidFill>
                        <a:effectLst/>
                        <a:latin typeface="Times New Roman" panose="02020603050405020304" pitchFamily="18" charset="0"/>
                        <a:cs typeface="Times New Roman" panose="02020603050405020304" pitchFamily="18" charset="0"/>
                      </a:endParaRPr>
                    </a:p>
                    <a:p>
                      <a:pPr algn="ctr"/>
                      <a:r>
                        <a:rPr lang="en-GB" sz="2400" b="1" kern="100" dirty="0">
                          <a:solidFill>
                            <a:schemeClr val="tx1"/>
                          </a:solidFill>
                          <a:effectLst/>
                          <a:latin typeface="Times New Roman" panose="02020603050405020304" pitchFamily="18" charset="0"/>
                          <a:cs typeface="Times New Roman" panose="02020603050405020304" pitchFamily="18" charset="0"/>
                        </a:rPr>
                        <a:t>n=96</a:t>
                      </a:r>
                      <a:endParaRPr lang="ja-JP" sz="2400" b="1" kern="100" dirty="0">
                        <a:solidFill>
                          <a:schemeClr val="tx1"/>
                        </a:solidFill>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kern="100" dirty="0">
                        <a:solidFill>
                          <a:schemeClr val="tx1"/>
                        </a:solidFill>
                        <a:effectLst/>
                        <a:latin typeface="Times New Roman" panose="02020603050405020304" pitchFamily="18" charset="0"/>
                        <a:cs typeface="Times New Roman" panose="02020603050405020304" pitchFamily="18" charset="0"/>
                      </a:endParaRPr>
                    </a:p>
                    <a:p>
                      <a:pPr algn="ctr"/>
                      <a:r>
                        <a:rPr lang="ja-JP" altLang="en-US" sz="2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震災後</a:t>
                      </a:r>
                      <a:r>
                        <a:rPr lang="ja-JP" altLang="en-US" sz="2400" kern="100" dirty="0">
                          <a:solidFill>
                            <a:srgbClr val="FF00FF"/>
                          </a:solidFill>
                          <a:effectLst/>
                          <a:latin typeface="Meiryo UI" panose="020B0604030504040204" pitchFamily="50" charset="-128"/>
                          <a:ea typeface="Meiryo UI" panose="020B0604030504040204" pitchFamily="50" charset="-128"/>
                          <a:cs typeface="Times New Roman" panose="02020603050405020304" pitchFamily="18" charset="0"/>
                        </a:rPr>
                        <a:t>後期</a:t>
                      </a:r>
                      <a:endParaRPr lang="en-US" altLang="ja-JP" sz="2400" kern="100" dirty="0">
                        <a:solidFill>
                          <a:srgbClr val="FF00FF"/>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en-GB" altLang="ja-JP" sz="2400" kern="100" dirty="0">
                          <a:solidFill>
                            <a:schemeClr val="tx1"/>
                          </a:solidFill>
                          <a:effectLst/>
                          <a:latin typeface="Times New Roman" panose="02020603050405020304" pitchFamily="18" charset="0"/>
                          <a:cs typeface="Times New Roman" panose="02020603050405020304" pitchFamily="18" charset="0"/>
                        </a:rPr>
                        <a:t>(2014–2015)</a:t>
                      </a:r>
                      <a:endParaRPr lang="ja-JP" altLang="ja-JP" sz="2400" kern="100" dirty="0">
                        <a:solidFill>
                          <a:schemeClr val="tx1"/>
                        </a:solidFill>
                        <a:effectLst/>
                        <a:latin typeface="Times New Roman" panose="02020603050405020304" pitchFamily="18" charset="0"/>
                        <a:cs typeface="Times New Roman" panose="02020603050405020304" pitchFamily="18" charset="0"/>
                      </a:endParaRPr>
                    </a:p>
                    <a:p>
                      <a:pPr algn="ctr"/>
                      <a:r>
                        <a:rPr lang="en-US" altLang="ja-JP" sz="2400" kern="100" dirty="0">
                          <a:solidFill>
                            <a:schemeClr val="tx1"/>
                          </a:solidFill>
                          <a:effectLst/>
                          <a:latin typeface="Times New Roman" panose="02020603050405020304" pitchFamily="18" charset="0"/>
                          <a:cs typeface="Times New Roman" panose="02020603050405020304" pitchFamily="18" charset="0"/>
                        </a:rPr>
                        <a:t>n=144</a:t>
                      </a:r>
                      <a:endParaRPr lang="ja-JP" sz="2400" b="1" kern="100" dirty="0">
                        <a:solidFill>
                          <a:schemeClr val="tx1"/>
                        </a:solidFill>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kern="100" dirty="0">
                          <a:solidFill>
                            <a:schemeClr val="tx1"/>
                          </a:solidFill>
                          <a:effectLst/>
                          <a:latin typeface="Times New Roman" panose="02020603050405020304" pitchFamily="18" charset="0"/>
                          <a:cs typeface="Times New Roman" panose="02020603050405020304" pitchFamily="18" charset="0"/>
                        </a:rPr>
                        <a:t> </a:t>
                      </a:r>
                      <a:endParaRPr lang="ja-JP" sz="2400" b="1" kern="100" dirty="0">
                        <a:solidFill>
                          <a:schemeClr val="tx1"/>
                        </a:solidFill>
                        <a:effectLst/>
                        <a:latin typeface="Times New Roman" panose="02020603050405020304" pitchFamily="18" charset="0"/>
                        <a:cs typeface="Times New Roman" panose="02020603050405020304" pitchFamily="18" charset="0"/>
                      </a:endParaRPr>
                    </a:p>
                    <a:p>
                      <a:pPr algn="ctr"/>
                      <a:endParaRPr lang="en-US" sz="2400" b="1" kern="100" dirty="0">
                        <a:solidFill>
                          <a:schemeClr val="tx1"/>
                        </a:solidFill>
                        <a:effectLst/>
                        <a:latin typeface="Times New Roman" panose="02020603050405020304" pitchFamily="18" charset="0"/>
                        <a:cs typeface="Times New Roman" panose="02020603050405020304" pitchFamily="18" charset="0"/>
                      </a:endParaRPr>
                    </a:p>
                    <a:p>
                      <a:pPr algn="ctr"/>
                      <a:r>
                        <a:rPr lang="en-US" sz="2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p-value</a:t>
                      </a:r>
                      <a:endParaRPr lang="ja-JP" sz="2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en-US" sz="2400" b="1" kern="100" dirty="0">
                          <a:solidFill>
                            <a:schemeClr val="tx1"/>
                          </a:solidFill>
                          <a:effectLst/>
                          <a:latin typeface="Times New Roman" panose="02020603050405020304" pitchFamily="18" charset="0"/>
                          <a:cs typeface="Times New Roman" panose="02020603050405020304" pitchFamily="18" charset="0"/>
                        </a:rPr>
                        <a:t> </a:t>
                      </a:r>
                      <a:endParaRPr lang="ja-JP" sz="2400" b="1" kern="100" dirty="0">
                        <a:solidFill>
                          <a:schemeClr val="tx1"/>
                        </a:solidFill>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176799"/>
                  </a:ext>
                </a:extLst>
              </a:tr>
              <a:tr h="2332424">
                <a:tc>
                  <a:txBody>
                    <a:bodyPr/>
                    <a:lstStyle/>
                    <a:p>
                      <a:pPr algn="l">
                        <a:lnSpc>
                          <a:spcPct val="100000"/>
                        </a:lnSpc>
                      </a:pPr>
                      <a:endParaRPr lang="en-GB" altLang="ja-JP" sz="2400" b="1" kern="100" dirty="0">
                        <a:solidFill>
                          <a:schemeClr val="tx1"/>
                        </a:solidFill>
                        <a:effectLst/>
                        <a:latin typeface="Times New Roman" panose="02020603050405020304" pitchFamily="18" charset="0"/>
                        <a:cs typeface="Times New Roman" panose="02020603050405020304" pitchFamily="18" charset="0"/>
                      </a:endParaRPr>
                    </a:p>
                    <a:p>
                      <a:pPr algn="l">
                        <a:lnSpc>
                          <a:spcPct val="120000"/>
                        </a:lnSpc>
                      </a:pPr>
                      <a:r>
                        <a:rPr lang="en-GB" altLang="ja-JP" sz="2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BPSD type, n (%)</a:t>
                      </a:r>
                      <a:endParaRPr lang="ja-JP" altLang="ja-JP" sz="2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indent="66675" algn="l">
                        <a:lnSpc>
                          <a:spcPct val="120000"/>
                        </a:lnSpc>
                      </a:pPr>
                      <a:r>
                        <a:rPr lang="ja-JP" altLang="en-US" sz="2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過活動性（興奮など）</a:t>
                      </a:r>
                      <a:endParaRPr lang="ja-JP" altLang="ja-JP" sz="2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indent="66675" algn="l">
                        <a:lnSpc>
                          <a:spcPct val="120000"/>
                        </a:lnSpc>
                      </a:pPr>
                      <a:r>
                        <a:rPr lang="ja-JP" altLang="en-US" sz="2400" b="1" kern="100" dirty="0">
                          <a:solidFill>
                            <a:srgbClr val="FF00FF"/>
                          </a:solidFill>
                          <a:effectLst/>
                          <a:latin typeface="Meiryo UI" panose="020B0604030504040204" pitchFamily="50" charset="-128"/>
                          <a:ea typeface="Meiryo UI" panose="020B0604030504040204" pitchFamily="50" charset="-128"/>
                          <a:cs typeface="Times New Roman" panose="02020603050405020304" pitchFamily="18" charset="0"/>
                        </a:rPr>
                        <a:t>幻覚妄想</a:t>
                      </a:r>
                      <a:endParaRPr lang="ja-JP" altLang="ja-JP" sz="2400" b="1" kern="100" dirty="0">
                        <a:solidFill>
                          <a:srgbClr val="FF00FF"/>
                        </a:solidFill>
                        <a:effectLst/>
                        <a:latin typeface="Meiryo UI" panose="020B0604030504040204" pitchFamily="50" charset="-128"/>
                        <a:ea typeface="Meiryo UI" panose="020B0604030504040204" pitchFamily="50" charset="-128"/>
                        <a:cs typeface="Times New Roman" panose="02020603050405020304" pitchFamily="18" charset="0"/>
                      </a:endParaRPr>
                    </a:p>
                    <a:p>
                      <a:pPr indent="66675" algn="l">
                        <a:lnSpc>
                          <a:spcPct val="120000"/>
                        </a:lnSpc>
                      </a:pPr>
                      <a:r>
                        <a:rPr lang="ja-JP" altLang="en-US" sz="2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低活動性</a:t>
                      </a:r>
                      <a:endParaRPr lang="ja-JP" altLang="ja-JP" sz="2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GB" sz="2400" b="1" kern="100" dirty="0">
                          <a:solidFill>
                            <a:schemeClr val="tx1"/>
                          </a:solidFill>
                          <a:effectLst/>
                          <a:latin typeface="Times New Roman" panose="02020603050405020304" pitchFamily="18" charset="0"/>
                          <a:cs typeface="Times New Roman" panose="02020603050405020304" pitchFamily="18" charset="0"/>
                        </a:rPr>
                        <a:t> </a:t>
                      </a:r>
                      <a:endParaRPr lang="ja-JP" sz="2400" b="1"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pPr>
                      <a:endParaRPr lang="en-GB" sz="2400" b="1" kern="100" dirty="0">
                        <a:solidFill>
                          <a:schemeClr val="tx1"/>
                        </a:solidFill>
                        <a:effectLst/>
                        <a:latin typeface="Times New Roman" panose="02020603050405020304" pitchFamily="18" charset="0"/>
                        <a:cs typeface="Times New Roman" panose="02020603050405020304" pitchFamily="18" charset="0"/>
                      </a:endParaRPr>
                    </a:p>
                    <a:p>
                      <a:pPr algn="ctr">
                        <a:lnSpc>
                          <a:spcPct val="120000"/>
                        </a:lnSpc>
                      </a:pPr>
                      <a:r>
                        <a:rPr lang="en-GB" sz="2400" b="1" kern="100" dirty="0">
                          <a:solidFill>
                            <a:schemeClr val="tx1"/>
                          </a:solidFill>
                          <a:effectLst/>
                          <a:latin typeface="Times New Roman" panose="02020603050405020304" pitchFamily="18" charset="0"/>
                          <a:cs typeface="Times New Roman" panose="02020603050405020304" pitchFamily="18" charset="0"/>
                        </a:rPr>
                        <a:t>45 (46.9</a:t>
                      </a:r>
                      <a:r>
                        <a:rPr lang="ja-JP" sz="2400" b="1" kern="100" dirty="0">
                          <a:solidFill>
                            <a:schemeClr val="tx1"/>
                          </a:solidFill>
                          <a:effectLst/>
                          <a:latin typeface="Times New Roman" panose="02020603050405020304" pitchFamily="18" charset="0"/>
                          <a:cs typeface="Times New Roman" panose="02020603050405020304" pitchFamily="18" charset="0"/>
                        </a:rPr>
                        <a:t>）</a:t>
                      </a:r>
                    </a:p>
                    <a:p>
                      <a:pPr algn="ctr">
                        <a:lnSpc>
                          <a:spcPct val="120000"/>
                        </a:lnSpc>
                      </a:pPr>
                      <a:r>
                        <a:rPr lang="en-GB" sz="2400" b="1" kern="100" dirty="0">
                          <a:solidFill>
                            <a:schemeClr val="tx1"/>
                          </a:solidFill>
                          <a:effectLst/>
                          <a:latin typeface="Times New Roman" panose="02020603050405020304" pitchFamily="18" charset="0"/>
                          <a:cs typeface="Times New Roman" panose="02020603050405020304" pitchFamily="18" charset="0"/>
                        </a:rPr>
                        <a:t>8 (8.3</a:t>
                      </a:r>
                      <a:r>
                        <a:rPr lang="ja-JP" sz="2400" b="1" kern="100" dirty="0">
                          <a:solidFill>
                            <a:schemeClr val="tx1"/>
                          </a:solidFill>
                          <a:effectLst/>
                          <a:latin typeface="Times New Roman" panose="02020603050405020304" pitchFamily="18" charset="0"/>
                          <a:cs typeface="Times New Roman" panose="02020603050405020304" pitchFamily="18" charset="0"/>
                        </a:rPr>
                        <a:t>）</a:t>
                      </a:r>
                    </a:p>
                    <a:p>
                      <a:pPr algn="ctr">
                        <a:lnSpc>
                          <a:spcPct val="120000"/>
                        </a:lnSpc>
                      </a:pPr>
                      <a:r>
                        <a:rPr lang="en-GB" sz="2400" b="1" kern="100" dirty="0">
                          <a:solidFill>
                            <a:schemeClr val="tx1"/>
                          </a:solidFill>
                          <a:effectLst/>
                          <a:latin typeface="Times New Roman" panose="02020603050405020304" pitchFamily="18" charset="0"/>
                          <a:cs typeface="Times New Roman" panose="02020603050405020304" pitchFamily="18" charset="0"/>
                        </a:rPr>
                        <a:t>5 (5.2</a:t>
                      </a:r>
                      <a:r>
                        <a:rPr lang="ja-JP" sz="2400" b="1" kern="100" dirty="0">
                          <a:solidFill>
                            <a:schemeClr val="tx1"/>
                          </a:solidFill>
                          <a:effectLst/>
                          <a:latin typeface="Times New Roman" panose="02020603050405020304" pitchFamily="18" charset="0"/>
                          <a:cs typeface="Times New Roman" panose="02020603050405020304" pitchFamily="18" charset="0"/>
                        </a:rPr>
                        <a:t>）</a:t>
                      </a:r>
                      <a:endParaRPr lang="ja-JP" sz="2400" b="1" kern="100" dirty="0">
                        <a:solidFill>
                          <a:schemeClr val="tx1"/>
                        </a:solidFill>
                        <a:effectLst/>
                        <a:latin typeface="Times New Roman" panose="02020603050405020304" pitchFamily="18" charset="0"/>
                        <a:ea typeface="游明朝" panose="02020400000000000000" pitchFamily="18"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GB" sz="2400" b="1" kern="100" dirty="0">
                          <a:solidFill>
                            <a:schemeClr val="tx1"/>
                          </a:solidFill>
                          <a:effectLst/>
                          <a:latin typeface="Times New Roman" panose="02020603050405020304" pitchFamily="18" charset="0"/>
                          <a:cs typeface="Times New Roman" panose="02020603050405020304" pitchFamily="18" charset="0"/>
                        </a:rPr>
                        <a:t> </a:t>
                      </a:r>
                      <a:endParaRPr lang="ja-JP" sz="2400" b="1"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pPr>
                      <a:endParaRPr lang="en-GB" sz="2400" b="1" kern="100" dirty="0">
                        <a:solidFill>
                          <a:schemeClr val="tx1"/>
                        </a:solidFill>
                        <a:effectLst/>
                        <a:latin typeface="Times New Roman" panose="02020603050405020304" pitchFamily="18" charset="0"/>
                        <a:cs typeface="Times New Roman" panose="02020603050405020304" pitchFamily="18" charset="0"/>
                      </a:endParaRPr>
                    </a:p>
                    <a:p>
                      <a:pPr algn="ctr">
                        <a:lnSpc>
                          <a:spcPct val="120000"/>
                        </a:lnSpc>
                      </a:pPr>
                      <a:r>
                        <a:rPr lang="en-US" altLang="ja-JP" sz="2400" b="1" kern="100" dirty="0">
                          <a:solidFill>
                            <a:schemeClr val="tx1"/>
                          </a:solidFill>
                          <a:effectLst/>
                          <a:latin typeface="Times New Roman" panose="02020603050405020304" pitchFamily="18" charset="0"/>
                          <a:cs typeface="Times New Roman" panose="02020603050405020304" pitchFamily="18" charset="0"/>
                        </a:rPr>
                        <a:t>75(52.1)</a:t>
                      </a:r>
                      <a:endParaRPr lang="ja-JP" altLang="ja-JP" sz="2400" b="1" kern="100" dirty="0">
                        <a:solidFill>
                          <a:schemeClr val="tx1"/>
                        </a:solidFill>
                        <a:effectLst/>
                        <a:latin typeface="Times New Roman" panose="02020603050405020304" pitchFamily="18" charset="0"/>
                        <a:cs typeface="Times New Roman" panose="02020603050405020304" pitchFamily="18" charset="0"/>
                      </a:endParaRPr>
                    </a:p>
                    <a:p>
                      <a:pPr algn="ctr">
                        <a:lnSpc>
                          <a:spcPct val="120000"/>
                        </a:lnSpc>
                      </a:pPr>
                      <a:r>
                        <a:rPr lang="en-US" altLang="ja-JP" sz="2400" b="1" kern="100" dirty="0">
                          <a:solidFill>
                            <a:srgbClr val="FF00FF"/>
                          </a:solidFill>
                          <a:effectLst/>
                          <a:latin typeface="Times New Roman" panose="02020603050405020304" pitchFamily="18" charset="0"/>
                          <a:cs typeface="Times New Roman" panose="02020603050405020304" pitchFamily="18" charset="0"/>
                        </a:rPr>
                        <a:t>28(19.4)</a:t>
                      </a:r>
                      <a:endParaRPr lang="ja-JP" altLang="ja-JP" sz="2400" b="1" kern="100" dirty="0">
                        <a:solidFill>
                          <a:srgbClr val="FF00FF"/>
                        </a:solidFill>
                        <a:effectLst/>
                        <a:latin typeface="Times New Roman" panose="02020603050405020304" pitchFamily="18" charset="0"/>
                        <a:cs typeface="Times New Roman" panose="02020603050405020304" pitchFamily="18" charset="0"/>
                      </a:endParaRPr>
                    </a:p>
                    <a:p>
                      <a:pPr algn="ctr">
                        <a:lnSpc>
                          <a:spcPct val="120000"/>
                        </a:lnSpc>
                      </a:pPr>
                      <a:r>
                        <a:rPr lang="en-US" altLang="ja-JP" sz="2400" b="1" kern="100" dirty="0">
                          <a:solidFill>
                            <a:schemeClr val="tx1"/>
                          </a:solidFill>
                          <a:effectLst/>
                          <a:latin typeface="Times New Roman" panose="02020603050405020304" pitchFamily="18" charset="0"/>
                          <a:cs typeface="Times New Roman" panose="02020603050405020304" pitchFamily="18" charset="0"/>
                        </a:rPr>
                        <a:t>10(6.9)</a:t>
                      </a:r>
                      <a:endParaRPr lang="ja-JP" altLang="ja-JP" sz="24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GB" sz="2400" b="1" kern="100" dirty="0">
                          <a:solidFill>
                            <a:schemeClr val="tx1"/>
                          </a:solidFill>
                          <a:effectLst/>
                          <a:latin typeface="Times New Roman" panose="02020603050405020304" pitchFamily="18" charset="0"/>
                          <a:cs typeface="Times New Roman" panose="02020603050405020304" pitchFamily="18" charset="0"/>
                        </a:rPr>
                        <a:t> </a:t>
                      </a:r>
                      <a:endParaRPr lang="ja-JP" sz="2400" b="1" kern="100" dirty="0">
                        <a:solidFill>
                          <a:schemeClr val="tx1"/>
                        </a:solidFill>
                        <a:effectLst/>
                        <a:latin typeface="Times New Roman" panose="02020603050405020304" pitchFamily="18" charset="0"/>
                        <a:cs typeface="Times New Roman" panose="02020603050405020304" pitchFamily="18" charset="0"/>
                      </a:endParaRPr>
                    </a:p>
                    <a:p>
                      <a:pPr algn="ctr">
                        <a:lnSpc>
                          <a:spcPct val="100000"/>
                        </a:lnSpc>
                      </a:pPr>
                      <a:endParaRPr lang="en-GB" sz="2400" b="1" kern="100" dirty="0">
                        <a:solidFill>
                          <a:schemeClr val="tx1"/>
                        </a:solidFill>
                        <a:effectLst/>
                        <a:latin typeface="Times New Roman" panose="02020603050405020304" pitchFamily="18" charset="0"/>
                        <a:cs typeface="Times New Roman" panose="02020603050405020304" pitchFamily="18" charset="0"/>
                      </a:endParaRPr>
                    </a:p>
                    <a:p>
                      <a:pPr algn="ctr">
                        <a:lnSpc>
                          <a:spcPct val="120000"/>
                        </a:lnSpc>
                      </a:pPr>
                      <a:r>
                        <a:rPr lang="en-US" altLang="ja-JP" sz="2400" b="1" kern="100" dirty="0">
                          <a:solidFill>
                            <a:schemeClr val="tx1"/>
                          </a:solidFill>
                          <a:effectLst/>
                          <a:latin typeface="Times New Roman" panose="02020603050405020304" pitchFamily="18" charset="0"/>
                          <a:cs typeface="Times New Roman" panose="02020603050405020304" pitchFamily="18" charset="0"/>
                        </a:rPr>
                        <a:t>0.429</a:t>
                      </a:r>
                      <a:r>
                        <a:rPr lang="en-US" altLang="ja-JP" sz="2400" b="1" kern="100" baseline="30000" dirty="0">
                          <a:solidFill>
                            <a:schemeClr val="tx1"/>
                          </a:solidFill>
                          <a:effectLst/>
                          <a:latin typeface="Times New Roman" panose="02020603050405020304" pitchFamily="18" charset="0"/>
                          <a:cs typeface="Times New Roman" panose="02020603050405020304" pitchFamily="18" charset="0"/>
                        </a:rPr>
                        <a:t>a</a:t>
                      </a:r>
                      <a:endParaRPr lang="ja-JP" altLang="ja-JP" sz="2400" b="1" kern="100" dirty="0">
                        <a:solidFill>
                          <a:schemeClr val="tx1"/>
                        </a:solidFill>
                        <a:effectLst/>
                        <a:latin typeface="Times New Roman" panose="02020603050405020304" pitchFamily="18" charset="0"/>
                        <a:cs typeface="Times New Roman" panose="02020603050405020304" pitchFamily="18" charset="0"/>
                      </a:endParaRPr>
                    </a:p>
                    <a:p>
                      <a:pPr algn="ctr">
                        <a:lnSpc>
                          <a:spcPct val="120000"/>
                        </a:lnSpc>
                      </a:pPr>
                      <a:r>
                        <a:rPr lang="en-US" altLang="ja-JP" sz="2400" b="1" kern="100" dirty="0">
                          <a:solidFill>
                            <a:schemeClr val="tx1"/>
                          </a:solidFill>
                          <a:effectLst/>
                          <a:latin typeface="Times New Roman" panose="02020603050405020304" pitchFamily="18" charset="0"/>
                          <a:cs typeface="Times New Roman" panose="02020603050405020304" pitchFamily="18" charset="0"/>
                        </a:rPr>
                        <a:t>0.018</a:t>
                      </a:r>
                      <a:r>
                        <a:rPr lang="en-US" altLang="ja-JP" sz="2400" b="1" kern="100" baseline="30000" dirty="0">
                          <a:solidFill>
                            <a:schemeClr val="tx1"/>
                          </a:solidFill>
                          <a:effectLst/>
                          <a:latin typeface="Times New Roman" panose="02020603050405020304" pitchFamily="18" charset="0"/>
                          <a:cs typeface="Times New Roman" panose="02020603050405020304" pitchFamily="18" charset="0"/>
                        </a:rPr>
                        <a:t>a</a:t>
                      </a:r>
                      <a:endParaRPr lang="ja-JP" altLang="ja-JP" sz="2400" b="1" kern="100" dirty="0">
                        <a:solidFill>
                          <a:schemeClr val="tx1"/>
                        </a:solidFill>
                        <a:effectLst/>
                        <a:latin typeface="Times New Roman" panose="02020603050405020304" pitchFamily="18" charset="0"/>
                        <a:cs typeface="Times New Roman" panose="02020603050405020304" pitchFamily="18" charset="0"/>
                      </a:endParaRPr>
                    </a:p>
                    <a:p>
                      <a:pPr algn="ctr">
                        <a:lnSpc>
                          <a:spcPct val="120000"/>
                        </a:lnSpc>
                      </a:pPr>
                      <a:r>
                        <a:rPr lang="en-US" altLang="ja-JP" sz="2400" b="1" kern="100" dirty="0">
                          <a:solidFill>
                            <a:schemeClr val="tx1"/>
                          </a:solidFill>
                          <a:effectLst/>
                          <a:latin typeface="Times New Roman" panose="02020603050405020304" pitchFamily="18" charset="0"/>
                          <a:cs typeface="Times New Roman" panose="02020603050405020304" pitchFamily="18" charset="0"/>
                        </a:rPr>
                        <a:t>0.586</a:t>
                      </a:r>
                      <a:r>
                        <a:rPr lang="en-US" altLang="ja-JP" sz="2400" b="1" kern="100" baseline="30000" dirty="0">
                          <a:solidFill>
                            <a:schemeClr val="tx1"/>
                          </a:solidFill>
                          <a:effectLst/>
                          <a:latin typeface="Times New Roman" panose="02020603050405020304" pitchFamily="18" charset="0"/>
                          <a:cs typeface="Times New Roman" panose="02020603050405020304" pitchFamily="18" charset="0"/>
                        </a:rPr>
                        <a:t>a</a:t>
                      </a:r>
                      <a:endParaRPr lang="ja-JP" altLang="ja-JP" sz="24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6678945"/>
                  </a:ext>
                </a:extLst>
              </a:tr>
            </a:tbl>
          </a:graphicData>
        </a:graphic>
      </p:graphicFrame>
      <p:sp>
        <p:nvSpPr>
          <p:cNvPr id="6" name="タイトル 1">
            <a:extLst>
              <a:ext uri="{FF2B5EF4-FFF2-40B4-BE49-F238E27FC236}">
                <a16:creationId xmlns:a16="http://schemas.microsoft.com/office/drawing/2014/main" id="{90D62B2A-FB8C-4EC4-8E0E-BC9FF8692AC8}"/>
              </a:ext>
            </a:extLst>
          </p:cNvPr>
          <p:cNvSpPr>
            <a:spLocks noGrp="1"/>
          </p:cNvSpPr>
          <p:nvPr>
            <p:ph type="title"/>
          </p:nvPr>
        </p:nvSpPr>
        <p:spPr>
          <a:xfrm>
            <a:off x="102246" y="701061"/>
            <a:ext cx="10395180" cy="923331"/>
          </a:xfrm>
        </p:spPr>
        <p:txBody>
          <a:bodyPr>
            <a:normAutofit/>
          </a:bodyPr>
          <a:lstStyle/>
          <a:p>
            <a:r>
              <a:rPr lang="ja-JP" altLang="en-US" sz="2800" b="1" kern="100" dirty="0">
                <a:effectLst/>
                <a:latin typeface="Meiryo UI" panose="020B0604030504040204" pitchFamily="50" charset="-128"/>
                <a:ea typeface="Meiryo UI" panose="020B0604030504040204" pitchFamily="50" charset="-128"/>
                <a:cs typeface="Times New Roman" panose="02020603050405020304" pitchFamily="18" charset="0"/>
              </a:rPr>
              <a:t>震災後後期の</a:t>
            </a:r>
            <a:r>
              <a:rPr lang="en-US" altLang="ja-JP" sz="2800" b="1" kern="100" dirty="0">
                <a:effectLst/>
                <a:latin typeface="Meiryo UI" panose="020B0604030504040204" pitchFamily="50" charset="-128"/>
                <a:ea typeface="Meiryo UI" panose="020B0604030504040204" pitchFamily="50" charset="-128"/>
                <a:cs typeface="Times New Roman" panose="02020603050405020304" pitchFamily="18" charset="0"/>
              </a:rPr>
              <a:t>BPSD</a:t>
            </a:r>
            <a:r>
              <a:rPr lang="ja-JP" altLang="en-US" sz="2800" b="1" kern="100" dirty="0">
                <a:effectLst/>
                <a:latin typeface="Meiryo UI" panose="020B0604030504040204" pitchFamily="50" charset="-128"/>
                <a:ea typeface="Meiryo UI" panose="020B0604030504040204" pitchFamily="50" charset="-128"/>
                <a:cs typeface="Times New Roman" panose="02020603050405020304" pitchFamily="18" charset="0"/>
              </a:rPr>
              <a:t>の頻度</a:t>
            </a:r>
            <a:r>
              <a:rPr lang="ja-JP" altLang="ja-JP" sz="2000" kern="100" dirty="0">
                <a:effectLst/>
                <a:latin typeface="+mn-ea"/>
                <a:ea typeface="+mn-ea"/>
                <a:cs typeface="Times New Roman" panose="02020603050405020304" pitchFamily="18" charset="0"/>
              </a:rPr>
              <a:t/>
            </a:r>
            <a:br>
              <a:rPr lang="ja-JP" altLang="ja-JP" sz="2000" kern="100" dirty="0">
                <a:effectLst/>
                <a:latin typeface="+mn-ea"/>
                <a:ea typeface="+mn-ea"/>
                <a:cs typeface="Times New Roman" panose="02020603050405020304" pitchFamily="18" charset="0"/>
              </a:rPr>
            </a:br>
            <a:endParaRPr kumimoji="1" lang="ja-JP" altLang="en-US" sz="2000" dirty="0">
              <a:latin typeface="+mn-ea"/>
              <a:ea typeface="+mn-ea"/>
            </a:endParaRPr>
          </a:p>
        </p:txBody>
      </p:sp>
      <p:sp>
        <p:nvSpPr>
          <p:cNvPr id="5" name="テキスト ボックス 4">
            <a:extLst>
              <a:ext uri="{FF2B5EF4-FFF2-40B4-BE49-F238E27FC236}">
                <a16:creationId xmlns:a16="http://schemas.microsoft.com/office/drawing/2014/main" id="{E21F1E92-333B-4904-832A-D31D290C37EC}"/>
              </a:ext>
            </a:extLst>
          </p:cNvPr>
          <p:cNvSpPr txBox="1"/>
          <p:nvPr/>
        </p:nvSpPr>
        <p:spPr>
          <a:xfrm>
            <a:off x="1276425" y="5533449"/>
            <a:ext cx="1646605" cy="646331"/>
          </a:xfrm>
          <a:prstGeom prst="rect">
            <a:avLst/>
          </a:prstGeom>
          <a:noFill/>
        </p:spPr>
        <p:txBody>
          <a:bodyPr wrap="none" rtlCol="0">
            <a:spAutoFit/>
          </a:bodyPr>
          <a:lstStyle/>
          <a:p>
            <a:r>
              <a:rPr lang="en-US" altLang="ja-JP" b="1" kern="100" dirty="0">
                <a:effectLst/>
                <a:latin typeface="Meiryo UI" panose="020B0604030504040204" pitchFamily="50" charset="-128"/>
                <a:ea typeface="Meiryo UI" panose="020B0604030504040204" pitchFamily="50" charset="-128"/>
                <a:cs typeface="Times New Roman" panose="02020603050405020304" pitchFamily="18" charset="0"/>
              </a:rPr>
              <a:t>a</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b="1" kern="100" dirty="0">
                <a:effectLst/>
                <a:latin typeface="Meiryo UI" panose="020B0604030504040204" pitchFamily="50" charset="-128"/>
                <a:ea typeface="Meiryo UI" panose="020B0604030504040204" pitchFamily="50" charset="-128"/>
                <a:cs typeface="Times New Roman" panose="02020603050405020304" pitchFamily="18" charset="0"/>
              </a:rPr>
              <a:t>χ2</a:t>
            </a:r>
            <a:r>
              <a:rPr lang="ja-JP" altLang="en-US" b="1" kern="100" dirty="0">
                <a:effectLst/>
                <a:latin typeface="Meiryo UI" panose="020B0604030504040204" pitchFamily="50" charset="-128"/>
                <a:ea typeface="Meiryo UI" panose="020B0604030504040204" pitchFamily="50" charset="-128"/>
                <a:cs typeface="Times New Roman" panose="02020603050405020304" pitchFamily="18" charset="0"/>
              </a:rPr>
              <a:t>乗検定</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ja-JP" b="1" kern="100" dirty="0">
              <a:effectLst/>
              <a:latin typeface="Meiryo UI" panose="020B0604030504040204" pitchFamily="50" charset="-128"/>
              <a:ea typeface="Meiryo UI" panose="020B0604030504040204" pitchFamily="50" charset="-128"/>
              <a:cs typeface="Times New Roman" panose="02020603050405020304" pitchFamily="18" charset="0"/>
            </a:endParaRPr>
          </a:p>
          <a:p>
            <a:endParaRPr kumimoji="1" lang="ja-JP" altLang="en-US" dirty="0"/>
          </a:p>
        </p:txBody>
      </p:sp>
      <p:sp>
        <p:nvSpPr>
          <p:cNvPr id="2" name="テキスト ボックス 1">
            <a:extLst>
              <a:ext uri="{FF2B5EF4-FFF2-40B4-BE49-F238E27FC236}">
                <a16:creationId xmlns:a16="http://schemas.microsoft.com/office/drawing/2014/main" id="{005081E0-F29C-46F7-A2D8-76666994EC58}"/>
              </a:ext>
            </a:extLst>
          </p:cNvPr>
          <p:cNvSpPr txBox="1"/>
          <p:nvPr/>
        </p:nvSpPr>
        <p:spPr>
          <a:xfrm>
            <a:off x="2362275" y="5856614"/>
            <a:ext cx="6859570" cy="830997"/>
          </a:xfrm>
          <a:prstGeom prst="rect">
            <a:avLst/>
          </a:prstGeom>
          <a:noFill/>
        </p:spPr>
        <p:txBody>
          <a:bodyPr wrap="none" rtlCol="0">
            <a:spAutoFit/>
          </a:bodyPr>
          <a:lstStyle/>
          <a:p>
            <a:pPr algn="ctr"/>
            <a:r>
              <a:rPr kumimoji="1" lang="ja-JP" altLang="en-US" sz="2400" b="1" dirty="0">
                <a:solidFill>
                  <a:srgbClr val="FF00FF"/>
                </a:solidFill>
                <a:latin typeface="Meiryo UI" panose="020B0604030504040204" pitchFamily="50" charset="-128"/>
                <a:ea typeface="Meiryo UI" panose="020B0604030504040204" pitchFamily="50" charset="-128"/>
              </a:rPr>
              <a:t>誰かが見ている、人が侵入してくる、殺されるといった、</a:t>
            </a:r>
            <a:endParaRPr kumimoji="1" lang="en-US" altLang="ja-JP" sz="2400" b="1" dirty="0">
              <a:solidFill>
                <a:srgbClr val="FF00FF"/>
              </a:solidFill>
              <a:latin typeface="Meiryo UI" panose="020B0604030504040204" pitchFamily="50" charset="-128"/>
              <a:ea typeface="Meiryo UI" panose="020B0604030504040204" pitchFamily="50" charset="-128"/>
            </a:endParaRPr>
          </a:p>
          <a:p>
            <a:pPr algn="ctr"/>
            <a:r>
              <a:rPr kumimoji="1" lang="ja-JP" altLang="en-US" sz="2400" b="1" dirty="0">
                <a:solidFill>
                  <a:srgbClr val="FF00FF"/>
                </a:solidFill>
                <a:latin typeface="Meiryo UI" panose="020B0604030504040204" pitchFamily="50" charset="-128"/>
                <a:ea typeface="Meiryo UI" panose="020B0604030504040204" pitchFamily="50" charset="-128"/>
              </a:rPr>
              <a:t>人間関係における多様な妄想が認められた</a:t>
            </a:r>
          </a:p>
        </p:txBody>
      </p:sp>
      <p:sp>
        <p:nvSpPr>
          <p:cNvPr id="3" name="スライド番号プレースホルダー 2"/>
          <p:cNvSpPr>
            <a:spLocks noGrp="1"/>
          </p:cNvSpPr>
          <p:nvPr>
            <p:ph type="sldNum" sz="quarter" idx="12"/>
          </p:nvPr>
        </p:nvSpPr>
        <p:spPr/>
        <p:txBody>
          <a:bodyPr/>
          <a:lstStyle/>
          <a:p>
            <a:fld id="{31C9B9AE-0802-43BF-AE3E-1DA917710C3E}" type="slidenum">
              <a:rPr kumimoji="1" lang="ja-JP" altLang="en-US" smtClean="0"/>
              <a:t>9</a:t>
            </a:fld>
            <a:endParaRPr kumimoji="1" lang="ja-JP" altLang="en-US"/>
          </a:p>
        </p:txBody>
      </p:sp>
    </p:spTree>
    <p:extLst>
      <p:ext uri="{BB962C8B-B14F-4D97-AF65-F5344CB8AC3E}">
        <p14:creationId xmlns:p14="http://schemas.microsoft.com/office/powerpoint/2010/main" val="4116711483"/>
      </p:ext>
    </p:extLst>
  </p:cSld>
  <p:clrMapOvr>
    <a:masterClrMapping/>
  </p:clrMapOvr>
</p:sld>
</file>

<file path=ppt/theme/theme1.xml><?xml version="1.0" encoding="utf-8"?>
<a:theme xmlns:a="http://schemas.openxmlformats.org/drawingml/2006/main" name="飛行機雲">
  <a:themeElements>
    <a:clrScheme name="飛行機雲">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飛行機雲">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飛行機雲">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C227DB8-9F39-473B-A1A8-EE4DBBED6032}">
  <we:reference id="wa104381155" version="1.1.0.0" store="ja-JP" storeType="OMEX"/>
  <we:alternateReferences>
    <we:reference id="WA104381155" version="1.1.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TotalTime>
  <Words>1101</Words>
  <Application>Microsoft Office PowerPoint</Application>
  <PresentationFormat>ワイド画面</PresentationFormat>
  <Paragraphs>231</Paragraphs>
  <Slides>14</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Meiryo UI</vt:lpstr>
      <vt:lpstr>ＭＳ Ｐゴシック</vt:lpstr>
      <vt:lpstr>游ゴシック</vt:lpstr>
      <vt:lpstr>游明朝</vt:lpstr>
      <vt:lpstr>Arial</vt:lpstr>
      <vt:lpstr>Century Gothic</vt:lpstr>
      <vt:lpstr>Times New Roman</vt:lpstr>
      <vt:lpstr>Wingdings</vt:lpstr>
      <vt:lpstr>飛行機雲</vt:lpstr>
      <vt:lpstr>東日本大震災後の認知症高齢者が 置かれた状況</vt:lpstr>
      <vt:lpstr>PowerPoint プレゼンテーション</vt:lpstr>
      <vt:lpstr>南相馬市の精神科医療機関</vt:lpstr>
      <vt:lpstr>認知症患者の受診動向と症状の変化 （雲雀ヶ丘病院）</vt:lpstr>
      <vt:lpstr>PowerPoint プレゼンテーション</vt:lpstr>
      <vt:lpstr>認知症患者の受診動向と症状の変化 （雲雀ヶ丘病院）</vt:lpstr>
      <vt:lpstr>認知症患者の受診動向と症状の変化 （雲雀ヶ丘病院）</vt:lpstr>
      <vt:lpstr>震災後早期のBPSDの頻度 </vt:lpstr>
      <vt:lpstr>震災後後期のBPSDの頻度 </vt:lpstr>
      <vt:lpstr>PowerPoint プレゼンテーション</vt:lpstr>
      <vt:lpstr>災害・避難と認知症</vt:lpstr>
      <vt:lpstr>避難後の地域の変化と認知症患者</vt:lpstr>
      <vt:lpstr>（家族）介護者の心理的苦痛</vt:lpstr>
      <vt:lpstr>被災地において認知症患者を支えるために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東日本大震災後の認知症高齢者が 置かれた状況</dc:title>
  <cp:lastModifiedBy>東海林 広尚</cp:lastModifiedBy>
  <cp:revision>3</cp:revision>
  <cp:lastPrinted>2021-10-18T03:42:48Z</cp:lastPrinted>
  <dcterms:modified xsi:type="dcterms:W3CDTF">2021-10-18T03:42:55Z</dcterms:modified>
</cp:coreProperties>
</file>